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6" r:id="rId4"/>
    <p:sldMasterId id="2147483687" r:id="rId5"/>
    <p:sldMasterId id="2147483688" r:id="rId6"/>
    <p:sldMasterId id="214748368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Lst>
  <p:sldSz cy="5143500" cx="9144000"/>
  <p:notesSz cx="6858000" cy="9144000"/>
  <p:embeddedFontLst>
    <p:embeddedFont>
      <p:font typeface="Frank Ruhl Libre Medium"/>
      <p:regular r:id="rId39"/>
      <p:bold r:id="rId40"/>
    </p:embeddedFont>
    <p:embeddedFont>
      <p:font typeface="Montserrat"/>
      <p:regular r:id="rId41"/>
      <p:bold r:id="rId42"/>
      <p:italic r:id="rId43"/>
      <p:boldItalic r:id="rId44"/>
    </p:embeddedFont>
    <p:embeddedFont>
      <p:font typeface="Frank Ruhl Libre"/>
      <p:regular r:id="rId45"/>
      <p:bold r:id="rId46"/>
    </p:embeddedFont>
    <p:embeddedFont>
      <p:font typeface="Montserrat Light"/>
      <p:regular r:id="rId47"/>
      <p:bold r:id="rId48"/>
      <p:italic r:id="rId49"/>
      <p:boldItalic r:id="rId50"/>
    </p:embeddedFont>
    <p:embeddedFont>
      <p:font typeface="EB Garamond"/>
      <p:regular r:id="rId51"/>
      <p:bold r:id="rId52"/>
      <p:italic r:id="rId53"/>
      <p:boldItalic r:id="rId54"/>
    </p:embeddedFont>
    <p:embeddedFont>
      <p:font typeface="Frank Ruhl Libre Light"/>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92C577-2C53-44FE-B252-48478B25BC0C}">
  <a:tblStyle styleId="{BC92C577-2C53-44FE-B252-48478B25BC0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FrankRuhlLibreMedium-bold.fntdata"/><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FrankRuhlLibre-bold.fntdata"/><Relationship Id="rId45" Type="http://schemas.openxmlformats.org/officeDocument/2006/relationships/font" Target="fonts/FrankRuhlLibr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MontserratLight-bold.fntdata"/><Relationship Id="rId47" Type="http://schemas.openxmlformats.org/officeDocument/2006/relationships/font" Target="fonts/MontserratLight-regular.fntdata"/><Relationship Id="rId49" Type="http://schemas.openxmlformats.org/officeDocument/2006/relationships/font" Target="fonts/MontserratLight-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font" Target="fonts/FrankRuhlLibreMedium-regular.fntdata"/><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EBGaramond-regular.fntdata"/><Relationship Id="rId50" Type="http://schemas.openxmlformats.org/officeDocument/2006/relationships/font" Target="fonts/MontserratLight-boldItalic.fntdata"/><Relationship Id="rId53" Type="http://schemas.openxmlformats.org/officeDocument/2006/relationships/font" Target="fonts/EBGaramond-italic.fntdata"/><Relationship Id="rId52" Type="http://schemas.openxmlformats.org/officeDocument/2006/relationships/font" Target="fonts/EBGaramond-bold.fntdata"/><Relationship Id="rId11" Type="http://schemas.openxmlformats.org/officeDocument/2006/relationships/slide" Target="slides/slide3.xml"/><Relationship Id="rId55" Type="http://schemas.openxmlformats.org/officeDocument/2006/relationships/font" Target="fonts/FrankRuhlLibreLight-regular.fntdata"/><Relationship Id="rId10" Type="http://schemas.openxmlformats.org/officeDocument/2006/relationships/slide" Target="slides/slide2.xml"/><Relationship Id="rId54" Type="http://schemas.openxmlformats.org/officeDocument/2006/relationships/font" Target="fonts/EBGaramond-boldItalic.fntdata"/><Relationship Id="rId13" Type="http://schemas.openxmlformats.org/officeDocument/2006/relationships/slide" Target="slides/slide5.xml"/><Relationship Id="rId12" Type="http://schemas.openxmlformats.org/officeDocument/2006/relationships/slide" Target="slides/slide4.xml"/><Relationship Id="rId56" Type="http://schemas.openxmlformats.org/officeDocument/2006/relationships/font" Target="fonts/FrankRuhlLibreLight-bold.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36924df3b7_2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136924df3b7_2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Font typeface="Arial"/>
              <a:buNone/>
            </a:pPr>
            <a:r>
              <a:rPr b="1" i="0" lang="en" sz="1100" u="none" cap="none" strike="noStrike">
                <a:solidFill>
                  <a:srgbClr val="000000"/>
                </a:solidFill>
                <a:latin typeface="Arial"/>
                <a:ea typeface="Arial"/>
                <a:cs typeface="Arial"/>
                <a:sym typeface="Arial"/>
              </a:rPr>
              <a:t>Ewa:</a:t>
            </a: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139700" rtl="0" algn="l">
              <a:lnSpc>
                <a:spcPct val="100000"/>
              </a:lnSpc>
              <a:spcBef>
                <a:spcPts val="0"/>
              </a:spcBef>
              <a:spcAft>
                <a:spcPts val="0"/>
              </a:spcAft>
              <a:buSzPts val="1400"/>
              <a:buFont typeface="Arial"/>
              <a:buNone/>
            </a:pPr>
            <a:r>
              <a:rPr b="0" i="0" lang="en" sz="1100" u="none" cap="none" strike="noStrike">
                <a:solidFill>
                  <a:srgbClr val="000000"/>
                </a:solidFill>
                <a:latin typeface="Arial"/>
                <a:ea typeface="Arial"/>
                <a:cs typeface="Arial"/>
                <a:sym typeface="Arial"/>
              </a:rPr>
              <a:t>Good morning and good afternoon! My name is Ewa Machotka  and I am Associate Professor specializing in Japanese Art History, based at Stockholm University. I am here today together with Konstantina Liagkou, a Data Scientist, currently post-graduate from Athens University of Economics and Business. We are also representing two other members of our team: Dr. John Pavlopoulos, a Computer Scientist, currently based at Ca’Foscari University of  Venice and Marita CHATZIPANAGIOTOU from Athens. </a:t>
            </a:r>
            <a:endParaRPr b="0" i="0" sz="1100" u="none" cap="none" strike="noStrike">
              <a:solidFill>
                <a:srgbClr val="000000"/>
              </a:solidFill>
              <a:latin typeface="Arial"/>
              <a:ea typeface="Arial"/>
              <a:cs typeface="Arial"/>
              <a:sym typeface="Arial"/>
            </a:endParaRPr>
          </a:p>
          <a:p>
            <a:pPr indent="0" lvl="0" marL="139700" rtl="0" algn="l">
              <a:lnSpc>
                <a:spcPct val="100000"/>
              </a:lnSpc>
              <a:spcBef>
                <a:spcPts val="0"/>
              </a:spcBef>
              <a:spcAft>
                <a:spcPts val="0"/>
              </a:spcAft>
              <a:buSzPts val="1400"/>
              <a:buFont typeface="Arial"/>
              <a:buNone/>
            </a:pPr>
            <a:r>
              <a:t/>
            </a:r>
            <a:endParaRPr b="0" i="0" sz="1100" u="none" cap="none" strike="noStrike">
              <a:solidFill>
                <a:srgbClr val="000000"/>
              </a:solidFill>
              <a:latin typeface="Arial"/>
              <a:ea typeface="Arial"/>
              <a:cs typeface="Arial"/>
              <a:sym typeface="Arial"/>
            </a:endParaRPr>
          </a:p>
          <a:p>
            <a:pPr indent="0" lvl="0" marL="139700" rtl="0" algn="l">
              <a:lnSpc>
                <a:spcPct val="100000"/>
              </a:lnSpc>
              <a:spcBef>
                <a:spcPts val="0"/>
              </a:spcBef>
              <a:spcAft>
                <a:spcPts val="0"/>
              </a:spcAft>
              <a:buSzPts val="1400"/>
              <a:buFont typeface="Arial"/>
              <a:buNone/>
            </a:pPr>
            <a:r>
              <a:rPr b="0" i="0" lang="en" sz="1100" u="none" cap="none" strike="noStrike">
                <a:solidFill>
                  <a:srgbClr val="000000"/>
                </a:solidFill>
                <a:latin typeface="Arial"/>
                <a:ea typeface="Arial"/>
                <a:cs typeface="Arial"/>
                <a:sym typeface="Arial"/>
              </a:rPr>
              <a:t>We would like present today the results of the first phase of our collaborative research project called “Automated Harvesting of Geospatial Data from </a:t>
            </a:r>
            <a:r>
              <a:rPr b="0" i="1" lang="en" sz="1100" u="none" cap="none" strike="noStrike">
                <a:solidFill>
                  <a:srgbClr val="000000"/>
                </a:solidFill>
                <a:latin typeface="Arial"/>
                <a:ea typeface="Arial"/>
                <a:cs typeface="Arial"/>
                <a:sym typeface="Arial"/>
              </a:rPr>
              <a:t>ukiyo-e</a:t>
            </a:r>
            <a:r>
              <a:rPr b="0" i="0" lang="en" sz="1100" u="none" cap="none" strike="noStrike">
                <a:solidFill>
                  <a:srgbClr val="000000"/>
                </a:solidFill>
                <a:latin typeface="Arial"/>
                <a:ea typeface="Arial"/>
                <a:cs typeface="Arial"/>
                <a:sym typeface="Arial"/>
              </a:rPr>
              <a:t> Prints with NLP”, which we started in 2019. But first of all, we would like to thank the Board of Human Science of the Stockholm University, and the International Joint Digital Archiving Center for Japanese Art and Culture, Ritsumeikan University for all their support throughout our project. </a:t>
            </a:r>
            <a:endParaRPr b="0" i="0" sz="1100" u="none" cap="none" strike="noStrike">
              <a:solidFill>
                <a:srgbClr val="000000"/>
              </a:solidFill>
              <a:latin typeface="Arial"/>
              <a:ea typeface="Arial"/>
              <a:cs typeface="Arial"/>
              <a:sym typeface="Arial"/>
            </a:endParaRPr>
          </a:p>
          <a:p>
            <a:pPr indent="-228600" lvl="0" marL="45720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6924df3b7_2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136924df3b7_2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Font typeface="Arial"/>
              <a:buNone/>
            </a:pPr>
            <a:r>
              <a:rPr b="0" i="0" lang="en" sz="1100" u="none" cap="none" strike="noStrike">
                <a:solidFill>
                  <a:srgbClr val="000000"/>
                </a:solidFill>
                <a:latin typeface="Arial"/>
                <a:ea typeface="Arial"/>
                <a:cs typeface="Arial"/>
                <a:sym typeface="Arial"/>
              </a:rPr>
              <a:t>The annotation process was guided by two major principles.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First, all places that were possible to be pinned on a map (e.g. names of cities, temples, shrines, bridges) were annotated as GPE and we detect 365 GPE tag.</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Second, places that were less-easily pinned on a map (e.g. roads, mountain ranges) were annotated as LOC with 104 tags.</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A second annotator annotated the inscriptions of 20 randomly prints of the already annotated sample to perform inter-annotator agreement.</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After calculating the micro-averaged cohen;s kappa, we found that two annotators agreed by 42% for LOC</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and agreed much more on GPE, with around 78.6% cohen kappa. As we can see here, to annotate the inscriptions with GPE and LOC tags was very difficult for the experts, let alone for a machine learning  model that can learn only the annotation provided by an expert.</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Thus, we decide to merge the GPE and LOC to a single tag, with name, PLACE. This, increase the results of inter-annotator agreement to 78.8%</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b="1">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b="1">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b="1">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b="1">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b="1">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36924df3b7_2_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136924df3b7_2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Our methodology based on Name Entity Recognizer to identify the place-names in inscriptions on </a:t>
            </a:r>
            <a:r>
              <a:rPr b="0" i="1" lang="en" sz="1100" u="none" cap="none" strike="noStrike">
                <a:solidFill>
                  <a:srgbClr val="000000"/>
                </a:solidFill>
                <a:latin typeface="Arial"/>
                <a:ea typeface="Arial"/>
                <a:cs typeface="Arial"/>
                <a:sym typeface="Arial"/>
              </a:rPr>
              <a:t>ukiyo-e</a:t>
            </a:r>
            <a:r>
              <a:rPr b="0" i="0" lang="en" sz="1100" u="none" cap="none" strike="noStrike">
                <a:solidFill>
                  <a:srgbClr val="000000"/>
                </a:solidFill>
                <a:latin typeface="Arial"/>
                <a:ea typeface="Arial"/>
                <a:cs typeface="Arial"/>
                <a:sym typeface="Arial"/>
              </a:rPr>
              <a:t> prints. To develop a model, we need a annotated dataset, so our team member and art historian, Ewa, created LOC and GPE tags for the place-name entities for 200 inscriptions.</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Then, we fine-tuned pretrain Spacy and Bert models with the half data,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and evaluate them with the other half. As we have an entity classification model , we select to use the most widely metrics, precision, recall and f1-score.</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Then, a second annotator annotated the inscriptions of 20 randomly prints of the already annotated sample to perform inter-annotator agreement.</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To calculate the inter-annotator agreement, we used the Cohen kappa score</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Last but not least, we retrained our the best model, BERT, with a single tag PLACE. PLACE is merge tag of GPE and LOC tags</a:t>
            </a:r>
            <a:endParaRPr b="0" i="0" sz="1100" u="none" cap="none" strike="noStrike">
              <a:solidFill>
                <a:srgbClr val="000000"/>
              </a:solidFill>
              <a:latin typeface="Arial"/>
              <a:ea typeface="Arial"/>
              <a:cs typeface="Arial"/>
              <a:sym typeface="Arial"/>
            </a:endParaRPr>
          </a:p>
          <a:p>
            <a:pPr indent="-228600" lvl="0" marL="457200" rtl="0" algn="l">
              <a:lnSpc>
                <a:spcPct val="100000"/>
              </a:lnSpc>
              <a:spcBef>
                <a:spcPts val="0"/>
              </a:spcBef>
              <a:spcAft>
                <a:spcPts val="0"/>
              </a:spcAft>
              <a:buSzPts val="14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36924df3b7_2_3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136924df3b7_2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Font typeface="Arial"/>
              <a:buNone/>
            </a:pPr>
            <a:r>
              <a:rPr b="0" i="0" lang="en" sz="1100" u="none" cap="none" strike="noStrike">
                <a:solidFill>
                  <a:srgbClr val="000000"/>
                </a:solidFill>
                <a:latin typeface="Arial"/>
                <a:ea typeface="Arial"/>
                <a:cs typeface="Arial"/>
                <a:sym typeface="Arial"/>
              </a:rPr>
              <a:t>For geopolitical entities, however, BERT outperformed Spacy, achieving a balanced performance between Precision and Recall, and a 74% F1-score. Spacy, on the other hand, had a high Precision but very low Recall, leading to an F1-score of 41%.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Error analysis revealed that the entities were detected in the text, but their tag was often misclassified, which might be explained by the very low agreement for the location tag. But the agreement increased when we merged the tags. Doing the same for the computational experiments, merging the two labels into a single PLACE entity tag, and re-training our best performing BERT, showed that the F1 score increased by four units.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Thus, we Fine-tune the BERT with PLACE labels and F1-score increases to 78%.</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36924df3b7_2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136924df3b7_2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We used the best-performing fine-tuned BERT model in order to tag all the place-name entities mentioned within image content-related inscriptions printed on around 20,000 prints. The place-names were pinned on a map. The size of each pin reflects the frequency of a given place-name. </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3d8517db3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13d8517db3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Font typeface="Arial"/>
              <a:buNone/>
            </a:pPr>
            <a:r>
              <a:rPr b="0" i="0" lang="en" sz="1100" u="none" cap="none" strike="noStrike">
                <a:solidFill>
                  <a:srgbClr val="000000"/>
                </a:solidFill>
                <a:latin typeface="Arial"/>
                <a:ea typeface="Arial"/>
                <a:cs typeface="Arial"/>
                <a:sym typeface="Arial"/>
              </a:rPr>
              <a:t>Some limitations of our approach include:</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Although a BERT NER model, fine-tuned on our dataset, can provide a means for `distant viewing', as shown in the map, mistakes and noise is expected to be included in this view (e.g. places located outside Japan);</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Only a single place-name tag, PLACE, was used by our NER model because GPE and LOC were merged into a single entity type. However, a bigger dataset could allow analysis using a much more fine-grained resolution;</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Our released dataset comprises only 200 instances, but more annotations can lead to more accurate recognition. </a:t>
            </a:r>
            <a:endParaRPr b="0" i="0" sz="1100" u="none" cap="none" strike="noStrike">
              <a:solidFill>
                <a:srgbClr val="000000"/>
              </a:solidFill>
              <a:latin typeface="Arial"/>
              <a:ea typeface="Arial"/>
              <a:cs typeface="Arial"/>
              <a:sym typeface="Arial"/>
            </a:endParaRPr>
          </a:p>
          <a:p>
            <a:pPr indent="-228600" lvl="0" marL="457200" rtl="0" algn="l">
              <a:lnSpc>
                <a:spcPct val="100000"/>
              </a:lnSpc>
              <a:spcBef>
                <a:spcPts val="0"/>
              </a:spcBef>
              <a:spcAft>
                <a:spcPts val="0"/>
              </a:spcAft>
              <a:buSzPts val="1400"/>
              <a:buNone/>
            </a:pPr>
            <a:r>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1" i="0" lang="en" sz="1100" u="none" cap="none" strike="noStrike">
                <a:solidFill>
                  <a:srgbClr val="000000"/>
                </a:solidFill>
                <a:latin typeface="Arial"/>
                <a:ea typeface="Arial"/>
                <a:cs typeface="Arial"/>
                <a:sym typeface="Arial"/>
              </a:rPr>
              <a:t>Conclusions</a:t>
            </a:r>
            <a:endParaRPr b="0" i="0" sz="1100" u="none" cap="none" strike="noStrike">
              <a:solidFill>
                <a:srgbClr val="000000"/>
              </a:solidFill>
              <a:latin typeface="Arial"/>
              <a:ea typeface="Arial"/>
              <a:cs typeface="Arial"/>
              <a:sym typeface="Arial"/>
            </a:endParaRPr>
          </a:p>
          <a:p>
            <a:pPr indent="0" lvl="0" marL="139700" rtl="0" algn="l">
              <a:lnSpc>
                <a:spcPct val="100000"/>
              </a:lnSpc>
              <a:spcBef>
                <a:spcPts val="0"/>
              </a:spcBef>
              <a:spcAft>
                <a:spcPts val="0"/>
              </a:spcAft>
              <a:buSzPts val="1400"/>
              <a:buFont typeface="Arial"/>
              <a:buNone/>
            </a:pPr>
            <a:r>
              <a:rPr b="0" i="0" lang="en" sz="1100" u="none" cap="none" strike="noStrike">
                <a:solidFill>
                  <a:srgbClr val="000000"/>
                </a:solidFill>
                <a:latin typeface="Arial"/>
                <a:ea typeface="Arial"/>
                <a:cs typeface="Arial"/>
                <a:sym typeface="Arial"/>
              </a:rPr>
              <a:t>In this paper we presented results of the first-step of an analytical process aimed at the investigation of the relationship between topography and its visual renderings in early modern Japanese </a:t>
            </a:r>
            <a:r>
              <a:rPr b="0" i="1" lang="en" sz="1100" u="none" cap="none" strike="noStrike">
                <a:solidFill>
                  <a:srgbClr val="000000"/>
                </a:solidFill>
                <a:latin typeface="Arial"/>
                <a:ea typeface="Arial"/>
                <a:cs typeface="Arial"/>
                <a:sym typeface="Arial"/>
              </a:rPr>
              <a:t>ukiyo-e</a:t>
            </a:r>
            <a:r>
              <a:rPr b="0" i="0" lang="en" sz="1100" u="none" cap="none" strike="noStrike">
                <a:solidFill>
                  <a:srgbClr val="000000"/>
                </a:solidFill>
                <a:latin typeface="Arial"/>
                <a:ea typeface="Arial"/>
                <a:cs typeface="Arial"/>
                <a:sym typeface="Arial"/>
              </a:rPr>
              <a:t> landscape prints. Due to the complexity of the question and research material at hand we applied Named Entity Recognition (NER), an NLP technique, to detect place-names featured in the inscriptions of prints hosted by the digital database of the Art Research Center at the Ritsumeikan University. We proposed an approach to generate labeled data to facilitate ‘distant viewing’ or macroanalysis of visual datasets needed to assist art historical studies of this complex research material. </a:t>
            </a:r>
            <a:endParaRPr b="0" i="0" sz="1100" u="none" cap="none" strike="noStrike">
              <a:solidFill>
                <a:srgbClr val="000000"/>
              </a:solidFill>
              <a:latin typeface="Arial"/>
              <a:ea typeface="Arial"/>
              <a:cs typeface="Arial"/>
              <a:sym typeface="Arial"/>
            </a:endParaRPr>
          </a:p>
          <a:p>
            <a:pPr indent="0" lvl="0" marL="139700" rtl="0" algn="l">
              <a:lnSpc>
                <a:spcPct val="100000"/>
              </a:lnSpc>
              <a:spcBef>
                <a:spcPts val="0"/>
              </a:spcBef>
              <a:spcAft>
                <a:spcPts val="0"/>
              </a:spcAft>
              <a:buSzPts val="1400"/>
              <a:buFont typeface="Arial"/>
              <a:buNone/>
            </a:pPr>
            <a:r>
              <a:t/>
            </a:r>
            <a:endParaRPr/>
          </a:p>
          <a:p>
            <a:pPr indent="0" lvl="0" marL="139700" rtl="0" algn="l">
              <a:lnSpc>
                <a:spcPct val="100000"/>
              </a:lnSpc>
              <a:spcBef>
                <a:spcPts val="0"/>
              </a:spcBef>
              <a:spcAft>
                <a:spcPts val="0"/>
              </a:spcAft>
              <a:buSzPts val="1400"/>
              <a:buFont typeface="Arial"/>
              <a:buNone/>
            </a:pPr>
            <a:r>
              <a:rPr lang="en"/>
              <a:t>M</a:t>
            </a:r>
            <a:r>
              <a:rPr b="0" i="0" lang="en" sz="1100" u="none" cap="none" strike="noStrike">
                <a:solidFill>
                  <a:srgbClr val="000000"/>
                </a:solidFill>
                <a:latin typeface="Arial"/>
                <a:ea typeface="Arial"/>
                <a:cs typeface="Arial"/>
                <a:sym typeface="Arial"/>
              </a:rPr>
              <a:t>ain takeaways:</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 we presented a dataset of </a:t>
            </a:r>
            <a:r>
              <a:rPr b="0" i="1" lang="en" sz="1100" u="none" cap="none" strike="noStrike">
                <a:solidFill>
                  <a:srgbClr val="000000"/>
                </a:solidFill>
                <a:latin typeface="Arial"/>
                <a:ea typeface="Arial"/>
                <a:cs typeface="Arial"/>
                <a:sym typeface="Arial"/>
              </a:rPr>
              <a:t>ukiyo-e</a:t>
            </a:r>
            <a:r>
              <a:rPr b="0" i="0" lang="en" sz="1100" u="none" cap="none" strike="noStrike">
                <a:solidFill>
                  <a:srgbClr val="000000"/>
                </a:solidFill>
                <a:latin typeface="Arial"/>
                <a:ea typeface="Arial"/>
                <a:cs typeface="Arial"/>
                <a:sym typeface="Arial"/>
              </a:rPr>
              <a:t> landscape prints, with place-names in the inscriptions on the prints annotated by an art historian. This dataset is released for public use.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We showed that a Japanese BERT-based NER model can achieve a promising performance by unlocking useful applications.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We experimented with one such use case, regarding how can a distant viewing of such a visual dataset be undertaken with NER, as a step towards facilitating research in art history. </a:t>
            </a:r>
            <a:endParaRPr b="0" i="0" sz="1100" u="none" cap="none" strike="noStrike">
              <a:solidFill>
                <a:srgbClr val="000000"/>
              </a:solidFill>
              <a:latin typeface="Arial"/>
              <a:ea typeface="Arial"/>
              <a:cs typeface="Arial"/>
              <a:sym typeface="Arial"/>
            </a:endParaRPr>
          </a:p>
          <a:p>
            <a:pPr indent="0" lvl="0" marL="139700" rtl="0" algn="l">
              <a:lnSpc>
                <a:spcPct val="100000"/>
              </a:lnSpc>
              <a:spcBef>
                <a:spcPts val="0"/>
              </a:spcBef>
              <a:spcAft>
                <a:spcPts val="0"/>
              </a:spcAft>
              <a:buSzPts val="1400"/>
              <a:buFont typeface="Arial"/>
              <a:buNone/>
            </a:pPr>
            <a:r>
              <a:rPr b="1" i="0" lang="en" sz="1100" u="none" cap="none" strike="noStrike">
                <a:solidFill>
                  <a:srgbClr val="000000"/>
                </a:solidFill>
                <a:latin typeface="Arial"/>
                <a:ea typeface="Arial"/>
                <a:cs typeface="Arial"/>
                <a:sym typeface="Arial"/>
              </a:rPr>
              <a:t>Future work </a:t>
            </a:r>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Future work includes expansion of our dataset with more inscriptions, as well as with entity types.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Also, by integrating the dimension of time in our analysis, we will attempt to undertake a spatiotemporal study of </a:t>
            </a:r>
            <a:r>
              <a:rPr b="0" i="1" lang="en" sz="1100" u="none" cap="none" strike="noStrike">
                <a:solidFill>
                  <a:srgbClr val="000000"/>
                </a:solidFill>
                <a:latin typeface="Arial"/>
                <a:ea typeface="Arial"/>
                <a:cs typeface="Arial"/>
                <a:sym typeface="Arial"/>
              </a:rPr>
              <a:t>ukiyo-e</a:t>
            </a:r>
            <a:r>
              <a:rPr b="0" i="0" lang="en" sz="1100" u="none" cap="none" strike="noStrike">
                <a:solidFill>
                  <a:srgbClr val="000000"/>
                </a:solidFill>
                <a:latin typeface="Arial"/>
                <a:ea typeface="Arial"/>
                <a:cs typeface="Arial"/>
                <a:sym typeface="Arial"/>
              </a:rPr>
              <a:t> landscape prints and investigate other  benefits of NLP-fueled ‘distant viewing’ of prints. </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36924df3b7_2_3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136924df3b7_2_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3c644156d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13c644156d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3d8517db3f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13d8517db3f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36924df3b7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136924df3b7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36924df3b7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136924df3b7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36924df3b7_2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g136924df3b7_2_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This paper investigates the application of Natural Language Processing as a means to study the relationship between topography and its visual renderings in early modern Japanese landscape prints. In the following slides, first, we will explain the rationale of this project. Then, we introduce our corpus i.e. landscape prints with inscriptions that have been annotated by an art historian for the included place-names. We describe our methodology: our method and dataset. And we present our experiments with the use of NER. Lastly, we will close with presenting limitations of our study and sketch future research plans.</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
        <p:nvSpPr>
          <p:cNvPr id="202" name="Google Shape;202;g136924df3b7_2_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36924df3b7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136924df3b7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36924df3b7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136924df3b7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36924df3b7_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136924df3b7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36924df3b7_2_2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136924df3b7_2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Here, there are some statistics for </a:t>
            </a:r>
            <a:r>
              <a:rPr b="0" i="1" lang="en" sz="1100" u="none" cap="none" strike="noStrike">
                <a:solidFill>
                  <a:srgbClr val="000000"/>
                </a:solidFill>
                <a:latin typeface="Arial"/>
                <a:ea typeface="Arial"/>
                <a:cs typeface="Arial"/>
                <a:sym typeface="Arial"/>
              </a:rPr>
              <a:t>ukiyo-e</a:t>
            </a:r>
            <a:r>
              <a:rPr b="0" i="0" lang="en" sz="1100" u="none" cap="none" strike="noStrike">
                <a:solidFill>
                  <a:srgbClr val="000000"/>
                </a:solidFill>
                <a:latin typeface="Arial"/>
                <a:ea typeface="Arial"/>
                <a:cs typeface="Arial"/>
                <a:sym typeface="Arial"/>
              </a:rPr>
              <a:t> prints that count the average, minimum and maximum of tags and tokens. For instance, around 17 tokens appear in each title, after using WordPiece tokinizer.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The image content-related inscriptions have 19.68 Sino-Japanese kanji characters on average, with minimum 5 and maximum 59.</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Then to have a more complete picture of the data, we did deep exploratory analysis in the tokens and the characters. As, seen in barplot, the tokens had length from 5 characters to 1 characters, which were the most.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The length of the titles, counting in word pieces, follows the normal distribution without a lot of outliers as can be seen in distribution plot with the mean is 17 tokens as we said before.</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36924df3b7_2_3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136924df3b7_2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36924df3b7_2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136924df3b7_2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36924df3b7_2_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136924df3b7_2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3fb21379c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g13fb21379c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Font typeface="Arial"/>
              <a:buNone/>
            </a:pPr>
            <a:r>
              <a:rPr b="0" i="0" lang="en" sz="1100" u="none" cap="none" strike="noStrike">
                <a:solidFill>
                  <a:srgbClr val="000000"/>
                </a:solidFill>
                <a:latin typeface="Arial"/>
                <a:ea typeface="Arial"/>
                <a:cs typeface="Arial"/>
                <a:sym typeface="Arial"/>
              </a:rPr>
              <a:t>Some limitations of our approach include:</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Although a BERT NER model, fine-tuned on our dataset, can provide a means for `distant viewing', as shown in the map, mistakes and noise is expected to be included in this view (e.g. places located outside Japan);</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Only a single place-name tag, PLACE, was used by our NER model because GPE and LOC were merged into a single entity type. However, a bigger dataset could allow analysis using a much more fine-grained resolution;</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Our released dataset comprises only 200 instances, but more annotations can lead to more accurate recognition. </a:t>
            </a:r>
            <a:endParaRPr b="0" i="0" sz="1100" u="none" cap="none" strike="noStrike">
              <a:solidFill>
                <a:srgbClr val="000000"/>
              </a:solidFill>
              <a:latin typeface="Arial"/>
              <a:ea typeface="Arial"/>
              <a:cs typeface="Arial"/>
              <a:sym typeface="Arial"/>
            </a:endParaRPr>
          </a:p>
          <a:p>
            <a:pPr indent="-228600" lvl="0" marL="457200" rtl="0" algn="l">
              <a:lnSpc>
                <a:spcPct val="100000"/>
              </a:lnSpc>
              <a:spcBef>
                <a:spcPts val="0"/>
              </a:spcBef>
              <a:spcAft>
                <a:spcPts val="0"/>
              </a:spcAft>
              <a:buSzPts val="1400"/>
              <a:buNone/>
            </a:pPr>
            <a:r>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1" i="0" lang="en" sz="1100" u="none" cap="none" strike="noStrike">
                <a:solidFill>
                  <a:srgbClr val="000000"/>
                </a:solidFill>
                <a:latin typeface="Arial"/>
                <a:ea typeface="Arial"/>
                <a:cs typeface="Arial"/>
                <a:sym typeface="Arial"/>
              </a:rPr>
              <a:t>Conclusions</a:t>
            </a:r>
            <a:endParaRPr b="0" i="0" sz="1100" u="none" cap="none" strike="noStrike">
              <a:solidFill>
                <a:srgbClr val="000000"/>
              </a:solidFill>
              <a:latin typeface="Arial"/>
              <a:ea typeface="Arial"/>
              <a:cs typeface="Arial"/>
              <a:sym typeface="Arial"/>
            </a:endParaRPr>
          </a:p>
          <a:p>
            <a:pPr indent="0" lvl="0" marL="139700" rtl="0" algn="l">
              <a:lnSpc>
                <a:spcPct val="100000"/>
              </a:lnSpc>
              <a:spcBef>
                <a:spcPts val="0"/>
              </a:spcBef>
              <a:spcAft>
                <a:spcPts val="0"/>
              </a:spcAft>
              <a:buSzPts val="1400"/>
              <a:buFont typeface="Arial"/>
              <a:buNone/>
            </a:pPr>
            <a:r>
              <a:rPr b="0" i="0" lang="en" sz="1100" u="none" cap="none" strike="noStrike">
                <a:solidFill>
                  <a:srgbClr val="000000"/>
                </a:solidFill>
                <a:latin typeface="Arial"/>
                <a:ea typeface="Arial"/>
                <a:cs typeface="Arial"/>
                <a:sym typeface="Arial"/>
              </a:rPr>
              <a:t>In this paper we presented results of the first-step of an analytical process aimed at the investigation of the relationship between topography and its visual renderings in early modern Japanese </a:t>
            </a:r>
            <a:r>
              <a:rPr b="0" i="1" lang="en" sz="1100" u="none" cap="none" strike="noStrike">
                <a:solidFill>
                  <a:srgbClr val="000000"/>
                </a:solidFill>
                <a:latin typeface="Arial"/>
                <a:ea typeface="Arial"/>
                <a:cs typeface="Arial"/>
                <a:sym typeface="Arial"/>
              </a:rPr>
              <a:t>ukiyo-e</a:t>
            </a:r>
            <a:r>
              <a:rPr b="0" i="0" lang="en" sz="1100" u="none" cap="none" strike="noStrike">
                <a:solidFill>
                  <a:srgbClr val="000000"/>
                </a:solidFill>
                <a:latin typeface="Arial"/>
                <a:ea typeface="Arial"/>
                <a:cs typeface="Arial"/>
                <a:sym typeface="Arial"/>
              </a:rPr>
              <a:t> landscape prints. Due to the complexity of the question and research material at hand we applied Named Entity Recognition (NER), an NLP technique, to detect place-names featured in the inscriptions of prints hosted by the digital database of the Art Research Center at the Ritsumeikan University. We proposed an approach to generate labeled data to facilitate ‘distant viewing’ or macroanalysis of visual datasets needed to assist art historical studies of this complex research material. </a:t>
            </a:r>
            <a:endParaRPr b="0" i="0" sz="1100" u="none" cap="none" strike="noStrike">
              <a:solidFill>
                <a:srgbClr val="000000"/>
              </a:solidFill>
              <a:latin typeface="Arial"/>
              <a:ea typeface="Arial"/>
              <a:cs typeface="Arial"/>
              <a:sym typeface="Arial"/>
            </a:endParaRPr>
          </a:p>
          <a:p>
            <a:pPr indent="0" lvl="0" marL="139700" rtl="0" algn="l">
              <a:lnSpc>
                <a:spcPct val="100000"/>
              </a:lnSpc>
              <a:spcBef>
                <a:spcPts val="0"/>
              </a:spcBef>
              <a:spcAft>
                <a:spcPts val="0"/>
              </a:spcAft>
              <a:buSzPts val="1400"/>
              <a:buFont typeface="Arial"/>
              <a:buNone/>
            </a:pPr>
            <a:r>
              <a:t/>
            </a:r>
            <a:endParaRPr/>
          </a:p>
          <a:p>
            <a:pPr indent="0" lvl="0" marL="139700" rtl="0" algn="l">
              <a:lnSpc>
                <a:spcPct val="100000"/>
              </a:lnSpc>
              <a:spcBef>
                <a:spcPts val="0"/>
              </a:spcBef>
              <a:spcAft>
                <a:spcPts val="0"/>
              </a:spcAft>
              <a:buSzPts val="1400"/>
              <a:buFont typeface="Arial"/>
              <a:buNone/>
            </a:pPr>
            <a:r>
              <a:rPr lang="en"/>
              <a:t>M</a:t>
            </a:r>
            <a:r>
              <a:rPr b="0" i="0" lang="en" sz="1100" u="none" cap="none" strike="noStrike">
                <a:solidFill>
                  <a:srgbClr val="000000"/>
                </a:solidFill>
                <a:latin typeface="Arial"/>
                <a:ea typeface="Arial"/>
                <a:cs typeface="Arial"/>
                <a:sym typeface="Arial"/>
              </a:rPr>
              <a:t>ain takeaways:</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 we presented a dataset of </a:t>
            </a:r>
            <a:r>
              <a:rPr b="0" i="1" lang="en" sz="1100" u="none" cap="none" strike="noStrike">
                <a:solidFill>
                  <a:srgbClr val="000000"/>
                </a:solidFill>
                <a:latin typeface="Arial"/>
                <a:ea typeface="Arial"/>
                <a:cs typeface="Arial"/>
                <a:sym typeface="Arial"/>
              </a:rPr>
              <a:t>ukiyo-e</a:t>
            </a:r>
            <a:r>
              <a:rPr b="0" i="0" lang="en" sz="1100" u="none" cap="none" strike="noStrike">
                <a:solidFill>
                  <a:srgbClr val="000000"/>
                </a:solidFill>
                <a:latin typeface="Arial"/>
                <a:ea typeface="Arial"/>
                <a:cs typeface="Arial"/>
                <a:sym typeface="Arial"/>
              </a:rPr>
              <a:t> landscape prints, with place-names in the inscriptions on the prints annotated by an art historian. This dataset is released for public use.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We showed that a Japanese BERT-based NER model can achieve a promising performance by unlocking useful applications.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We experimented with one such use case, regarding how can a distant viewing of such a visual dataset be undertaken with NER, as a step towards facilitating research in art history. </a:t>
            </a:r>
            <a:endParaRPr b="0" i="0" sz="1100" u="none" cap="none" strike="noStrike">
              <a:solidFill>
                <a:srgbClr val="000000"/>
              </a:solidFill>
              <a:latin typeface="Arial"/>
              <a:ea typeface="Arial"/>
              <a:cs typeface="Arial"/>
              <a:sym typeface="Arial"/>
            </a:endParaRPr>
          </a:p>
          <a:p>
            <a:pPr indent="0" lvl="0" marL="139700" rtl="0" algn="l">
              <a:lnSpc>
                <a:spcPct val="100000"/>
              </a:lnSpc>
              <a:spcBef>
                <a:spcPts val="0"/>
              </a:spcBef>
              <a:spcAft>
                <a:spcPts val="0"/>
              </a:spcAft>
              <a:buSzPts val="1400"/>
              <a:buFont typeface="Arial"/>
              <a:buNone/>
            </a:pPr>
            <a:r>
              <a:rPr b="1" i="0" lang="en" sz="1100" u="none" cap="none" strike="noStrike">
                <a:solidFill>
                  <a:srgbClr val="000000"/>
                </a:solidFill>
                <a:latin typeface="Arial"/>
                <a:ea typeface="Arial"/>
                <a:cs typeface="Arial"/>
                <a:sym typeface="Arial"/>
              </a:rPr>
              <a:t>Future work </a:t>
            </a:r>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Future work includes expansion of our dataset with more inscriptions, as well as with entity types.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Also, by integrating the dimension of time in our analysis, we will attempt to undertake a spatiotemporal study of </a:t>
            </a:r>
            <a:r>
              <a:rPr b="0" i="1" lang="en" sz="1100" u="none" cap="none" strike="noStrike">
                <a:solidFill>
                  <a:srgbClr val="000000"/>
                </a:solidFill>
                <a:latin typeface="Arial"/>
                <a:ea typeface="Arial"/>
                <a:cs typeface="Arial"/>
                <a:sym typeface="Arial"/>
              </a:rPr>
              <a:t>ukiyo-e</a:t>
            </a:r>
            <a:r>
              <a:rPr b="0" i="0" lang="en" sz="1100" u="none" cap="none" strike="noStrike">
                <a:solidFill>
                  <a:srgbClr val="000000"/>
                </a:solidFill>
                <a:latin typeface="Arial"/>
                <a:ea typeface="Arial"/>
                <a:cs typeface="Arial"/>
                <a:sym typeface="Arial"/>
              </a:rPr>
              <a:t> landscape prints and investigate other  benefits of NLP-fueled ‘distant viewing’ of prints. </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36924df3b7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36924df3b7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36924df3b7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36924df3b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36924df3b7_2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136924df3b7_2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Font typeface="Arial"/>
              <a:buNone/>
            </a:pPr>
            <a:r>
              <a:rPr b="0" i="0" lang="en" sz="1100" u="none" cap="none" strike="noStrike">
                <a:solidFill>
                  <a:srgbClr val="000000"/>
                </a:solidFill>
                <a:latin typeface="Arial"/>
                <a:ea typeface="Arial"/>
                <a:cs typeface="Arial"/>
                <a:sym typeface="Arial"/>
              </a:rPr>
              <a:t>First let me explain the rationale for this project. Japanese early modern woodblock prints, so-called </a:t>
            </a:r>
            <a:r>
              <a:rPr b="0" i="1" lang="en" sz="1100" u="none" cap="none" strike="noStrike">
                <a:solidFill>
                  <a:srgbClr val="000000"/>
                </a:solidFill>
                <a:latin typeface="Arial"/>
                <a:ea typeface="Arial"/>
                <a:cs typeface="Arial"/>
                <a:sym typeface="Arial"/>
              </a:rPr>
              <a:t>ukiyo-e</a:t>
            </a:r>
            <a:r>
              <a:rPr b="0" i="0" lang="en" sz="1100" u="none" cap="none" strike="noStrike">
                <a:solidFill>
                  <a:srgbClr val="000000"/>
                </a:solidFill>
                <a:latin typeface="Arial"/>
                <a:ea typeface="Arial"/>
                <a:cs typeface="Arial"/>
                <a:sym typeface="Arial"/>
              </a:rPr>
              <a:t> or ‘pictures of the floating world’ produced between the seventeenth and mid-nineteenth century, are one of the most widely recognizable visual images today. Among diverse topics depicted in these images, landscape prints remain the most popular as evidenced by the iconic “The Great Wave” designed by Katsushika Hokusai in the 1830s and its global career.</a:t>
            </a:r>
            <a:r>
              <a:rPr b="1" i="0" lang="en" sz="1100" u="none" cap="none" strike="noStrike">
                <a:solidFill>
                  <a:srgbClr val="000000"/>
                </a:solidFill>
                <a:latin typeface="Arial"/>
                <a:ea typeface="Arial"/>
                <a:cs typeface="Arial"/>
                <a:sym typeface="Arial"/>
              </a:rPr>
              <a:t> </a:t>
            </a:r>
            <a:r>
              <a:rPr b="0" i="0" lang="en" sz="1100" u="none" cap="none" strike="noStrike">
                <a:solidFill>
                  <a:srgbClr val="000000"/>
                </a:solidFill>
                <a:latin typeface="Arial"/>
                <a:ea typeface="Arial"/>
                <a:cs typeface="Arial"/>
                <a:sym typeface="Arial"/>
              </a:rPr>
              <a:t>However, the understanding of these images is still shaped by Western modern epistemologies that may not be well fitted for the analysis of pre-modern non-Western artefacts (Machotka 2020). </a:t>
            </a:r>
            <a:endParaRPr b="0" i="0" sz="1100" u="none" cap="none" strike="noStrike">
              <a:solidFill>
                <a:srgbClr val="000000"/>
              </a:solidFill>
              <a:latin typeface="Arial"/>
              <a:ea typeface="Arial"/>
              <a:cs typeface="Arial"/>
              <a:sym typeface="Arial"/>
            </a:endParaRPr>
          </a:p>
          <a:p>
            <a:pPr indent="0" lvl="0" marL="139700" rtl="0" algn="l">
              <a:lnSpc>
                <a:spcPct val="100000"/>
              </a:lnSpc>
              <a:spcBef>
                <a:spcPts val="0"/>
              </a:spcBef>
              <a:spcAft>
                <a:spcPts val="0"/>
              </a:spcAft>
              <a:buSzPts val="1400"/>
              <a:buFont typeface="Arial"/>
              <a:buNone/>
            </a:pPr>
            <a:r>
              <a:t/>
            </a:r>
            <a:endParaRPr b="0" i="0" sz="1100" u="none" cap="none" strike="noStrike">
              <a:solidFill>
                <a:srgbClr val="000000"/>
              </a:solidFill>
              <a:latin typeface="Arial"/>
              <a:ea typeface="Arial"/>
              <a:cs typeface="Arial"/>
              <a:sym typeface="Arial"/>
            </a:endParaRPr>
          </a:p>
          <a:p>
            <a:pPr indent="0" lvl="0" marL="139700" rtl="0" algn="l">
              <a:lnSpc>
                <a:spcPct val="100000"/>
              </a:lnSpc>
              <a:spcBef>
                <a:spcPts val="0"/>
              </a:spcBef>
              <a:spcAft>
                <a:spcPts val="0"/>
              </a:spcAft>
              <a:buSzPts val="1400"/>
              <a:buFont typeface="Arial"/>
              <a:buNone/>
            </a:pPr>
            <a:r>
              <a:rPr b="0" i="0" lang="en" sz="1100" u="none" cap="none" strike="noStrike">
                <a:solidFill>
                  <a:srgbClr val="000000"/>
                </a:solidFill>
                <a:latin typeface="Arial"/>
                <a:ea typeface="Arial"/>
                <a:cs typeface="Arial"/>
                <a:sym typeface="Arial"/>
              </a:rPr>
              <a:t>The dominant Western modern concept of landscape indicates that landscape images function as representations of places (Andrews 1999), even if art is never a mirror for reality, and even if these representations are shaped by certain “visuality” or a visual perspective from which certain culturally constituted aspects of artifacts are visible to informed viewers. However, this may not be the case in relation to Japanese early modern prints, which are built on poetic traditions and may perform other than representational functions (Chino 2003; Machotka 2012; Shirane 2013). Therefore, to understand the relationships between images and places there is a need to look at Japanese early-modern prints afresh. </a:t>
            </a:r>
            <a:endParaRPr b="0" i="0" sz="1100" u="none" cap="none" strike="noStrike">
              <a:solidFill>
                <a:srgbClr val="000000"/>
              </a:solidFill>
              <a:latin typeface="Arial"/>
              <a:ea typeface="Arial"/>
              <a:cs typeface="Arial"/>
              <a:sym typeface="Arial"/>
            </a:endParaRPr>
          </a:p>
          <a:p>
            <a:pPr indent="0" lvl="0" marL="139700" rtl="0" algn="l">
              <a:lnSpc>
                <a:spcPct val="100000"/>
              </a:lnSpc>
              <a:spcBef>
                <a:spcPts val="0"/>
              </a:spcBef>
              <a:spcAft>
                <a:spcPts val="0"/>
              </a:spcAft>
              <a:buSzPts val="1400"/>
              <a:buFont typeface="Arial"/>
              <a:buNone/>
            </a:pPr>
            <a:r>
              <a:t/>
            </a:r>
            <a:endParaRPr b="0" i="0" sz="1100" u="none" cap="none" strike="noStrike">
              <a:solidFill>
                <a:srgbClr val="000000"/>
              </a:solidFill>
              <a:latin typeface="Arial"/>
              <a:ea typeface="Arial"/>
              <a:cs typeface="Arial"/>
              <a:sym typeface="Arial"/>
            </a:endParaRPr>
          </a:p>
          <a:p>
            <a:pPr indent="0" lvl="0" marL="139700" rtl="0" algn="l">
              <a:lnSpc>
                <a:spcPct val="100000"/>
              </a:lnSpc>
              <a:spcBef>
                <a:spcPts val="0"/>
              </a:spcBef>
              <a:spcAft>
                <a:spcPts val="0"/>
              </a:spcAft>
              <a:buSzPts val="1400"/>
              <a:buFont typeface="Arial"/>
              <a:buNone/>
            </a:pPr>
            <a:r>
              <a:rPr b="0" i="0" lang="en" sz="1100" u="none" cap="none" strike="noStrike">
                <a:solidFill>
                  <a:srgbClr val="000000"/>
                </a:solidFill>
                <a:latin typeface="Arial"/>
                <a:ea typeface="Arial"/>
                <a:cs typeface="Arial"/>
                <a:sym typeface="Arial"/>
              </a:rPr>
              <a:t>The question is however how to do it considering that corpora are extremely rich and diversified.</a:t>
            </a:r>
            <a:r>
              <a:rPr b="1" i="0" lang="en" sz="1100" u="none" cap="none" strike="noStrike">
                <a:solidFill>
                  <a:srgbClr val="000000"/>
                </a:solidFill>
                <a:latin typeface="Arial"/>
                <a:ea typeface="Arial"/>
                <a:cs typeface="Arial"/>
                <a:sym typeface="Arial"/>
              </a:rPr>
              <a:t> </a:t>
            </a:r>
            <a:r>
              <a:rPr b="0" i="0" lang="en" sz="1100" u="none" cap="none" strike="noStrike">
                <a:solidFill>
                  <a:srgbClr val="000000"/>
                </a:solidFill>
                <a:latin typeface="Arial"/>
                <a:ea typeface="Arial"/>
                <a:cs typeface="Arial"/>
                <a:sym typeface="Arial"/>
              </a:rPr>
              <a:t>The existing discourse on Japanese landscape prints has mainly targeted case studies e.g. selected themes or artists (Clark 2001; Forrer et al. 2011; Kobayashi 2020), the approach which does not allow broad explorations of the geographical distribution of the sites depicted within the prints, their changing frequency in relation to their production context (e.g. time, location, designer etc.). Therefore, we argue that the combination of ‘close reading’ of the artefacts through formal and contextual analysis with so-called ‘distant viewing’ or macroanalysis of visual materials (Taylor and Tilton 2019), based on the idea of ‘distant reading’ proposed by Franco Moretti (2000) for literary studies (Gold and Klein 2016), has the potential to develop a more nuanced understanding of Japanese ukiyo-e prints.</a:t>
            </a:r>
            <a:endParaRPr b="0" i="0" sz="1100" u="none" cap="none" strike="noStrike">
              <a:solidFill>
                <a:srgbClr val="000000"/>
              </a:solidFill>
              <a:latin typeface="Arial"/>
              <a:ea typeface="Arial"/>
              <a:cs typeface="Arial"/>
              <a:sym typeface="Arial"/>
            </a:endParaRPr>
          </a:p>
          <a:p>
            <a:pPr indent="-228600" lvl="0" marL="457200" rtl="0" algn="l">
              <a:lnSpc>
                <a:spcPct val="100000"/>
              </a:lnSpc>
              <a:spcBef>
                <a:spcPts val="0"/>
              </a:spcBef>
              <a:spcAft>
                <a:spcPts val="0"/>
              </a:spcAft>
              <a:buSzPts val="1400"/>
              <a:buNone/>
            </a:pPr>
            <a:r>
              <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36924df3b7_7_1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36924df3b7_7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36924df3b7_2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136924df3b7_2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Font typeface="Arial"/>
              <a:buNone/>
            </a:pPr>
            <a:r>
              <a:rPr b="0" i="0" lang="en" sz="1100" u="none" cap="none" strike="noStrike">
                <a:solidFill>
                  <a:srgbClr val="000000"/>
                </a:solidFill>
                <a:latin typeface="Arial"/>
                <a:ea typeface="Arial"/>
                <a:cs typeface="Arial"/>
                <a:sym typeface="Arial"/>
              </a:rPr>
              <a:t>Hence, the goal of this study was to answer the following research questions:</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Firstly, what kind of places are depicted in </a:t>
            </a:r>
            <a:r>
              <a:rPr b="0" i="1" lang="en" sz="1100" u="none" cap="none" strike="noStrike">
                <a:solidFill>
                  <a:srgbClr val="000000"/>
                </a:solidFill>
                <a:latin typeface="Arial"/>
                <a:ea typeface="Arial"/>
                <a:cs typeface="Arial"/>
                <a:sym typeface="Arial"/>
              </a:rPr>
              <a:t>ukiyo-e</a:t>
            </a:r>
            <a:r>
              <a:rPr b="0" i="0" lang="en" sz="1100" u="none" cap="none" strike="noStrike">
                <a:solidFill>
                  <a:srgbClr val="000000"/>
                </a:solidFill>
                <a:latin typeface="Arial"/>
                <a:ea typeface="Arial"/>
                <a:cs typeface="Arial"/>
                <a:sym typeface="Arial"/>
              </a:rPr>
              <a:t> landscape prints and what places are not featured in the images?</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Second, how are these places distributed across Japanese territory?</a:t>
            </a:r>
            <a:endParaRPr b="0" i="0" sz="1100" u="none" cap="none" strike="noStrike">
              <a:solidFill>
                <a:srgbClr val="000000"/>
              </a:solidFill>
              <a:latin typeface="Arial"/>
              <a:ea typeface="Arial"/>
              <a:cs typeface="Arial"/>
              <a:sym typeface="Arial"/>
            </a:endParaRPr>
          </a:p>
          <a:p>
            <a:pPr indent="0" lvl="0" marL="139700" rtl="0" algn="l">
              <a:lnSpc>
                <a:spcPct val="100000"/>
              </a:lnSpc>
              <a:spcBef>
                <a:spcPts val="0"/>
              </a:spcBef>
              <a:spcAft>
                <a:spcPts val="0"/>
              </a:spcAft>
              <a:buSzPts val="1400"/>
              <a:buFont typeface="Arial"/>
              <a:buNone/>
            </a:pPr>
            <a:r>
              <a:t/>
            </a:r>
            <a:endParaRPr b="0" i="0" sz="1100" u="none" cap="none" strike="noStrike">
              <a:solidFill>
                <a:srgbClr val="000000"/>
              </a:solidFill>
              <a:latin typeface="Arial"/>
              <a:ea typeface="Arial"/>
              <a:cs typeface="Arial"/>
              <a:sym typeface="Arial"/>
            </a:endParaRPr>
          </a:p>
          <a:p>
            <a:pPr indent="0" lvl="0" marL="139700" rtl="0" algn="l">
              <a:lnSpc>
                <a:spcPct val="100000"/>
              </a:lnSpc>
              <a:spcBef>
                <a:spcPts val="0"/>
              </a:spcBef>
              <a:spcAft>
                <a:spcPts val="0"/>
              </a:spcAft>
              <a:buSzPts val="1400"/>
              <a:buFont typeface="Arial"/>
              <a:buNone/>
            </a:pPr>
            <a:r>
              <a:rPr b="0" i="0" lang="en" sz="1100" u="none" cap="none" strike="noStrike">
                <a:solidFill>
                  <a:srgbClr val="000000"/>
                </a:solidFill>
                <a:latin typeface="Arial"/>
                <a:ea typeface="Arial"/>
                <a:cs typeface="Arial"/>
                <a:sym typeface="Arial"/>
              </a:rPr>
              <a:t>To answer these questions, this project approached the task by employing Named Entity Recognition (NER), an NLP technique used to detect named entities in texts. In principle, NER can be used to extract named locations from any text, including ones mentioned in the image-content-related inscriptions on Japanese prints. Any extracted locations, then, may allow for a digital geospatial exploration of the studied prints, which can shed light on the geographical distribution of the sites depicted within the prints, the frequency of the depiction of certain sites in relation to their production context (e.g. time, location and designer). </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36924df3b7_2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136924df3b7_2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But first, what are </a:t>
            </a:r>
            <a:r>
              <a:rPr b="0" i="1" lang="en" sz="1100" u="none" cap="none" strike="noStrike">
                <a:solidFill>
                  <a:srgbClr val="000000"/>
                </a:solidFill>
                <a:latin typeface="Arial"/>
                <a:ea typeface="Arial"/>
                <a:cs typeface="Arial"/>
                <a:sym typeface="Arial"/>
              </a:rPr>
              <a:t>ukiyo-e</a:t>
            </a:r>
            <a:r>
              <a:rPr b="0" i="0" lang="en" sz="1100" u="none" cap="none" strike="noStrike">
                <a:solidFill>
                  <a:srgbClr val="000000"/>
                </a:solidFill>
                <a:latin typeface="Arial"/>
                <a:ea typeface="Arial"/>
                <a:cs typeface="Arial"/>
                <a:sym typeface="Arial"/>
              </a:rPr>
              <a:t> landscape prints? They are multicolor commercially-produced woodblock prints. Originally these images were not called landscapes (or fuukei) but were defined as </a:t>
            </a:r>
            <a:r>
              <a:rPr b="0" i="1" lang="en" sz="1100" u="none" cap="none" strike="noStrike">
                <a:solidFill>
                  <a:srgbClr val="000000"/>
                </a:solidFill>
                <a:latin typeface="Arial"/>
                <a:ea typeface="Arial"/>
                <a:cs typeface="Arial"/>
                <a:sym typeface="Arial"/>
              </a:rPr>
              <a:t>meisho-e</a:t>
            </a:r>
            <a:r>
              <a:rPr b="0" i="0" lang="en" sz="1100" u="none" cap="none" strike="noStrike">
                <a:solidFill>
                  <a:srgbClr val="000000"/>
                </a:solidFill>
                <a:latin typeface="Arial"/>
                <a:ea typeface="Arial"/>
                <a:cs typeface="Arial"/>
                <a:sym typeface="Arial"/>
              </a:rPr>
              <a:t> (pictures of famous places). Therefore, faithful depiction of topography was not necessarily relevant, as the concept of </a:t>
            </a:r>
            <a:r>
              <a:rPr b="0" i="1" lang="en" sz="1100" u="none" cap="none" strike="noStrike">
                <a:solidFill>
                  <a:srgbClr val="000000"/>
                </a:solidFill>
                <a:latin typeface="Arial"/>
                <a:ea typeface="Arial"/>
                <a:cs typeface="Arial"/>
                <a:sym typeface="Arial"/>
              </a:rPr>
              <a:t>meisho </a:t>
            </a:r>
            <a:r>
              <a:rPr b="0" i="0" lang="en" sz="1100" u="none" cap="none" strike="noStrike">
                <a:solidFill>
                  <a:srgbClr val="000000"/>
                </a:solidFill>
                <a:latin typeface="Arial"/>
                <a:ea typeface="Arial"/>
                <a:cs typeface="Arial"/>
                <a:sym typeface="Arial"/>
              </a:rPr>
              <a:t>derives from poetic rhetorical figures that tie seasonal images with particular (real or imagined) places. For example, let’s focus on this print by Hiroshige from the series “The Eight Views of Ōmi”. </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36924df3b7_2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136924df3b7_2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We see several printed inscriptions on the image: the series’ title in a read cartouche and title of this print in a blue-white square cartouche that also features the poem: “The long bridge at Seta, over which crosses the setting sun, passing far beyond the mountains, dripping with autumn dew”. </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36924df3b7_2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136924df3b7_2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Font typeface="Arial"/>
              <a:buNone/>
            </a:pPr>
            <a:r>
              <a:rPr b="0" i="0" lang="en" sz="1100" u="none" cap="none" strike="noStrike">
                <a:solidFill>
                  <a:srgbClr val="000000"/>
                </a:solidFill>
                <a:latin typeface="Arial"/>
                <a:ea typeface="Arial"/>
                <a:cs typeface="Arial"/>
                <a:sym typeface="Arial"/>
              </a:rPr>
              <a:t>The image presents a view of the famous Seta Bridge in the southeast part of Lake Biwa with Mt. Mikami in the background. Although Mt. Mikami is not very high at only 432 m., its form has been modified to liken it to Mt. Fuji, which is 3776 m high. The image curates reality on at least one more level. Despite being produced at the peak of the famine it shows an idyllic view of the countryside. </a:t>
            </a:r>
            <a:endParaRPr b="0" i="0" sz="1100" u="none" cap="none" strike="noStrike">
              <a:solidFill>
                <a:srgbClr val="000000"/>
              </a:solidFill>
              <a:latin typeface="Arial"/>
              <a:ea typeface="Arial"/>
              <a:cs typeface="Arial"/>
              <a:sym typeface="Arial"/>
            </a:endParaRPr>
          </a:p>
          <a:p>
            <a:pPr indent="0" lvl="0" marL="139700" rtl="0" algn="l">
              <a:lnSpc>
                <a:spcPct val="100000"/>
              </a:lnSpc>
              <a:spcBef>
                <a:spcPts val="0"/>
              </a:spcBef>
              <a:spcAft>
                <a:spcPts val="0"/>
              </a:spcAft>
              <a:buSzPts val="1400"/>
              <a:buFont typeface="Arial"/>
              <a:buNone/>
            </a:pPr>
            <a:r>
              <a:t/>
            </a:r>
            <a:endParaRPr b="0" i="0" sz="1100" u="none" cap="none" strike="noStrike">
              <a:solidFill>
                <a:srgbClr val="000000"/>
              </a:solidFill>
              <a:latin typeface="Arial"/>
              <a:ea typeface="Arial"/>
              <a:cs typeface="Arial"/>
              <a:sym typeface="Arial"/>
            </a:endParaRPr>
          </a:p>
          <a:p>
            <a:pPr indent="0" lvl="0" marL="139700" rtl="0" algn="l">
              <a:lnSpc>
                <a:spcPct val="100000"/>
              </a:lnSpc>
              <a:spcBef>
                <a:spcPts val="0"/>
              </a:spcBef>
              <a:spcAft>
                <a:spcPts val="0"/>
              </a:spcAft>
              <a:buSzPts val="1400"/>
              <a:buFont typeface="Arial"/>
              <a:buNone/>
            </a:pPr>
            <a:r>
              <a:rPr b="0" i="0" lang="en" sz="1100" u="none" cap="none" strike="noStrike">
                <a:solidFill>
                  <a:srgbClr val="000000"/>
                </a:solidFill>
                <a:latin typeface="Arial"/>
                <a:ea typeface="Arial"/>
                <a:cs typeface="Arial"/>
                <a:sym typeface="Arial"/>
              </a:rPr>
              <a:t>Therefore, interpretation of these images requires understanding how they refer, depict and distort historical reality and topography: what places are depicted and what places are not featured in the images; how are these places depicted and distributed across Japan and in relation to socio-cultural, political and economic and environmental contexts; and how their distribution changes in time and depending on the designer, publisher, format etc. Considering the scope of the data and the nature of the inquiry computational methods offer a potential to assist art historical studies.</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36924df3b7_2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136924df3b7_2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To conduct ‘distance viewing’ of images we of course needed data. Fortunately, the access to the data for this work was facilitated by the database hosted at the Art Research Centre at Ritsumeikan University, Kyoto. The centre’s digital databases of Japanese printed culture hosts approx. 700,000 (678,429) prints kept at 28 institutions in Japan and abroad. Our study investigated approx. 20,000 (20,408) digitized prints featuring natural environments, issued around 1800-1850s.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36924df3b7_2_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136924df3b7_2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Font typeface="Arial"/>
              <a:buNone/>
            </a:pPr>
            <a:r>
              <a:rPr b="0" i="0" lang="en" sz="1100" u="none" cap="none" strike="noStrike">
                <a:solidFill>
                  <a:srgbClr val="000000"/>
                </a:solidFill>
                <a:latin typeface="Arial"/>
                <a:ea typeface="Arial"/>
                <a:cs typeface="Arial"/>
                <a:sym typeface="Arial"/>
              </a:rPr>
              <a:t>From the around 20,000 digitized prints which arose from our search based on the keyword ‘meisho’ (famous place) and ‘meisho-e’ (image of a famous place), we randomly selected 200 samples to annotate and use them to train and test machine learning algorithms to extrac place-name entities. An art historian, an expert in Japanese early modern history annotated two sets of images (100 images each) identified through random sampling and after annotation we identified 469 place names tags.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2551200" y="1023700"/>
            <a:ext cx="4041600" cy="3096000"/>
          </a:xfrm>
          <a:prstGeom prst="rect">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644575" y="1115800"/>
            <a:ext cx="3840600" cy="2902200"/>
          </a:xfrm>
          <a:prstGeom prst="frame">
            <a:avLst>
              <a:gd fmla="val 449" name="adj1"/>
            </a:avLst>
          </a:prstGeom>
          <a:gradFill>
            <a:gsLst>
              <a:gs pos="0">
                <a:schemeClr val="accent4">
                  <a:alpha val="79890"/>
                </a:schemeClr>
              </a:gs>
              <a:gs pos="20000">
                <a:schemeClr val="accent5">
                  <a:alpha val="79890"/>
                </a:schemeClr>
              </a:gs>
              <a:gs pos="30000">
                <a:schemeClr val="accent6">
                  <a:alpha val="79890"/>
                </a:schemeClr>
              </a:gs>
              <a:gs pos="39000">
                <a:schemeClr val="accent5">
                  <a:alpha val="79890"/>
                </a:schemeClr>
              </a:gs>
              <a:gs pos="54000">
                <a:schemeClr val="accent4">
                  <a:alpha val="79890"/>
                </a:schemeClr>
              </a:gs>
              <a:gs pos="71000">
                <a:schemeClr val="accent5">
                  <a:alpha val="79890"/>
                </a:schemeClr>
              </a:gs>
              <a:gs pos="87000">
                <a:schemeClr val="accent4">
                  <a:alpha val="79890"/>
                </a:schemeClr>
              </a:gs>
              <a:gs pos="100000">
                <a:schemeClr val="accent6">
                  <a:alpha val="7989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854250" y="1115800"/>
            <a:ext cx="3435600" cy="2902200"/>
          </a:xfrm>
          <a:prstGeom prst="rect">
            <a:avLst/>
          </a:prstGeom>
        </p:spPr>
        <p:txBody>
          <a:bodyPr anchorCtr="0" anchor="ctr" bIns="0" lIns="0" spcFirstLastPara="1" rIns="0" wrap="square" tIns="0">
            <a:noAutofit/>
          </a:bodyPr>
          <a:lstStyle>
            <a:lvl1pPr lvl="0" rt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1pPr>
            <a:lvl2pPr lvl="1" rt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2pPr>
            <a:lvl3pPr lvl="2" rt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3pPr>
            <a:lvl4pPr lvl="3" rt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4pPr>
            <a:lvl5pPr lvl="4" rt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5pPr>
            <a:lvl6pPr lvl="5" rt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6pPr>
            <a:lvl7pPr lvl="6" rt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7pPr>
            <a:lvl8pPr lvl="7" rt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8pPr>
            <a:lvl9pPr lvl="8" rt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1"/>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61" name="Google Shape;61;p11"/>
          <p:cNvSpPr/>
          <p:nvPr/>
        </p:nvSpPr>
        <p:spPr>
          <a:xfrm>
            <a:off x="557400" y="548700"/>
            <a:ext cx="8029200" cy="4046100"/>
          </a:xfrm>
          <a:prstGeom prst="rect">
            <a:avLst/>
          </a:prstGeom>
          <a:solidFill>
            <a:srgbClr val="001721">
              <a:alpha val="70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1"/>
          <p:cNvSpPr/>
          <p:nvPr/>
        </p:nvSpPr>
        <p:spPr>
          <a:xfrm>
            <a:off x="646500" y="637500"/>
            <a:ext cx="7851000" cy="3868500"/>
          </a:xfrm>
          <a:prstGeom prst="frame">
            <a:avLst>
              <a:gd fmla="val 449" name="adj1"/>
            </a:avLst>
          </a:prstGeom>
          <a:gradFill>
            <a:gsLst>
              <a:gs pos="0">
                <a:schemeClr val="accent4">
                  <a:alpha val="79890"/>
                </a:schemeClr>
              </a:gs>
              <a:gs pos="20000">
                <a:schemeClr val="accent5">
                  <a:alpha val="79890"/>
                </a:schemeClr>
              </a:gs>
              <a:gs pos="30000">
                <a:schemeClr val="accent6">
                  <a:alpha val="79890"/>
                </a:schemeClr>
              </a:gs>
              <a:gs pos="39000">
                <a:schemeClr val="accent5">
                  <a:alpha val="79890"/>
                </a:schemeClr>
              </a:gs>
              <a:gs pos="54000">
                <a:schemeClr val="accent4">
                  <a:alpha val="79890"/>
                </a:schemeClr>
              </a:gs>
              <a:gs pos="71000">
                <a:schemeClr val="accent5">
                  <a:alpha val="79890"/>
                </a:schemeClr>
              </a:gs>
              <a:gs pos="87000">
                <a:schemeClr val="accent4">
                  <a:alpha val="79890"/>
                </a:schemeClr>
              </a:gs>
              <a:gs pos="100000">
                <a:schemeClr val="accent6">
                  <a:alpha val="7989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ckground">
  <p:cSld name="BLANK_1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2"/>
          <p:cNvSpPr/>
          <p:nvPr/>
        </p:nvSpPr>
        <p:spPr>
          <a:xfrm>
            <a:off x="0" y="0"/>
            <a:ext cx="9144000" cy="5143500"/>
          </a:xfrm>
          <a:prstGeom prst="frame">
            <a:avLst>
              <a:gd fmla="val 10948" name="adj1"/>
            </a:avLst>
          </a:prstGeom>
          <a:solidFill>
            <a:srgbClr val="001721">
              <a:alpha val="70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2"/>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66" name="Google Shape;66;p12"/>
          <p:cNvSpPr/>
          <p:nvPr/>
        </p:nvSpPr>
        <p:spPr>
          <a:xfrm>
            <a:off x="557400" y="548700"/>
            <a:ext cx="8029200" cy="4046100"/>
          </a:xfrm>
          <a:prstGeom prst="frame">
            <a:avLst>
              <a:gd fmla="val 449" name="adj1"/>
            </a:avLst>
          </a:prstGeom>
          <a:gradFill>
            <a:gsLst>
              <a:gs pos="0">
                <a:schemeClr val="accent4">
                  <a:alpha val="79890"/>
                </a:schemeClr>
              </a:gs>
              <a:gs pos="20000">
                <a:schemeClr val="accent5">
                  <a:alpha val="79890"/>
                </a:schemeClr>
              </a:gs>
              <a:gs pos="30000">
                <a:schemeClr val="accent6">
                  <a:alpha val="79890"/>
                </a:schemeClr>
              </a:gs>
              <a:gs pos="39000">
                <a:schemeClr val="accent5">
                  <a:alpha val="79890"/>
                </a:schemeClr>
              </a:gs>
              <a:gs pos="54000">
                <a:schemeClr val="accent4">
                  <a:alpha val="79890"/>
                </a:schemeClr>
              </a:gs>
              <a:gs pos="71000">
                <a:schemeClr val="accent5">
                  <a:alpha val="79890"/>
                </a:schemeClr>
              </a:gs>
              <a:gs pos="87000">
                <a:schemeClr val="accent4">
                  <a:alpha val="79890"/>
                </a:schemeClr>
              </a:gs>
              <a:gs pos="100000">
                <a:schemeClr val="accent6">
                  <a:alpha val="7989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type="blank">
  <p:cSld name="BLANK">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14"/>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1pPr>
            <a:lvl2pPr indent="0" lvl="1"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2pPr>
            <a:lvl3pPr indent="0" lvl="2"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3pPr>
            <a:lvl4pPr indent="0" lvl="3"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4pPr>
            <a:lvl5pPr indent="0" lvl="4"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5pPr>
            <a:lvl6pPr indent="0" lvl="5"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6pPr>
            <a:lvl7pPr indent="0" lvl="6"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7pPr>
            <a:lvl8pPr indent="0" lvl="7"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8pPr>
            <a:lvl9pPr indent="0" lvl="8"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73" name="Google Shape;73;p14"/>
          <p:cNvSpPr/>
          <p:nvPr/>
        </p:nvSpPr>
        <p:spPr>
          <a:xfrm>
            <a:off x="557400" y="548700"/>
            <a:ext cx="8029200" cy="4046100"/>
          </a:xfrm>
          <a:prstGeom prst="rect">
            <a:avLst/>
          </a:prstGeom>
          <a:solidFill>
            <a:srgbClr val="F5F6F0">
              <a:alpha val="870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4"/>
          <p:cNvSpPr/>
          <p:nvPr/>
        </p:nvSpPr>
        <p:spPr>
          <a:xfrm>
            <a:off x="646500" y="637500"/>
            <a:ext cx="7851000" cy="3868500"/>
          </a:xfrm>
          <a:prstGeom prst="frame">
            <a:avLst>
              <a:gd fmla="val 449" name="adj1"/>
            </a:avLst>
          </a:prstGeom>
          <a:gradFill>
            <a:gsLst>
              <a:gs pos="0">
                <a:srgbClr val="F6D2A2">
                  <a:alpha val="79607"/>
                </a:srgbClr>
              </a:gs>
              <a:gs pos="20000">
                <a:srgbClr val="C59F72">
                  <a:alpha val="79607"/>
                </a:srgbClr>
              </a:gs>
              <a:gs pos="30000">
                <a:srgbClr val="997545">
                  <a:alpha val="79607"/>
                </a:srgbClr>
              </a:gs>
              <a:gs pos="39000">
                <a:srgbClr val="C59F72">
                  <a:alpha val="79607"/>
                </a:srgbClr>
              </a:gs>
              <a:gs pos="54000">
                <a:srgbClr val="F6D2A2">
                  <a:alpha val="79607"/>
                </a:srgbClr>
              </a:gs>
              <a:gs pos="71000">
                <a:srgbClr val="C59F72">
                  <a:alpha val="79607"/>
                </a:srgbClr>
              </a:gs>
              <a:gs pos="87000">
                <a:srgbClr val="F6D2A2">
                  <a:alpha val="79607"/>
                </a:srgbClr>
              </a:gs>
              <a:gs pos="100000">
                <a:srgbClr val="997545">
                  <a:alpha val="79607"/>
                </a:srgbClr>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_1">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5"/>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1pPr>
            <a:lvl2pPr indent="0" lvl="1"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2pPr>
            <a:lvl3pPr indent="0" lvl="2"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3pPr>
            <a:lvl4pPr indent="0" lvl="3"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4pPr>
            <a:lvl5pPr indent="0" lvl="4"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5pPr>
            <a:lvl6pPr indent="0" lvl="5"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6pPr>
            <a:lvl7pPr indent="0" lvl="6"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7pPr>
            <a:lvl8pPr indent="0" lvl="7"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8pPr>
            <a:lvl9pPr indent="0" lvl="8"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77" name="Google Shape;77;p15"/>
          <p:cNvSpPr/>
          <p:nvPr/>
        </p:nvSpPr>
        <p:spPr>
          <a:xfrm>
            <a:off x="557400" y="548700"/>
            <a:ext cx="8029200" cy="4046100"/>
          </a:xfrm>
          <a:prstGeom prst="rect">
            <a:avLst/>
          </a:prstGeom>
          <a:solidFill>
            <a:srgbClr val="001721">
              <a:alpha val="702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5"/>
          <p:cNvSpPr/>
          <p:nvPr/>
        </p:nvSpPr>
        <p:spPr>
          <a:xfrm>
            <a:off x="646500" y="637500"/>
            <a:ext cx="7851000" cy="3868500"/>
          </a:xfrm>
          <a:prstGeom prst="frame">
            <a:avLst>
              <a:gd fmla="val 449" name="adj1"/>
            </a:avLst>
          </a:prstGeom>
          <a:gradFill>
            <a:gsLst>
              <a:gs pos="0">
                <a:srgbClr val="F6D2A2">
                  <a:alpha val="79607"/>
                </a:srgbClr>
              </a:gs>
              <a:gs pos="20000">
                <a:srgbClr val="C59F72">
                  <a:alpha val="79607"/>
                </a:srgbClr>
              </a:gs>
              <a:gs pos="30000">
                <a:srgbClr val="997545">
                  <a:alpha val="79607"/>
                </a:srgbClr>
              </a:gs>
              <a:gs pos="39000">
                <a:srgbClr val="C59F72">
                  <a:alpha val="79607"/>
                </a:srgbClr>
              </a:gs>
              <a:gs pos="54000">
                <a:srgbClr val="F6D2A2">
                  <a:alpha val="79607"/>
                </a:srgbClr>
              </a:gs>
              <a:gs pos="71000">
                <a:srgbClr val="C59F72">
                  <a:alpha val="79607"/>
                </a:srgbClr>
              </a:gs>
              <a:gs pos="87000">
                <a:srgbClr val="F6D2A2">
                  <a:alpha val="79607"/>
                </a:srgbClr>
              </a:gs>
              <a:gs pos="100000">
                <a:srgbClr val="997545">
                  <a:alpha val="79607"/>
                </a:srgbClr>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6"/>
          <p:cNvSpPr/>
          <p:nvPr/>
        </p:nvSpPr>
        <p:spPr>
          <a:xfrm>
            <a:off x="557400" y="548700"/>
            <a:ext cx="8029200" cy="4046100"/>
          </a:xfrm>
          <a:prstGeom prst="rect">
            <a:avLst/>
          </a:prstGeom>
          <a:solidFill>
            <a:srgbClr val="F5F6F0">
              <a:alpha val="870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6"/>
          <p:cNvSpPr/>
          <p:nvPr/>
        </p:nvSpPr>
        <p:spPr>
          <a:xfrm>
            <a:off x="646500" y="637500"/>
            <a:ext cx="7851000" cy="3868500"/>
          </a:xfrm>
          <a:prstGeom prst="frame">
            <a:avLst>
              <a:gd fmla="val 449" name="adj1"/>
            </a:avLst>
          </a:prstGeom>
          <a:gradFill>
            <a:gsLst>
              <a:gs pos="0">
                <a:srgbClr val="F6D2A2">
                  <a:alpha val="79607"/>
                </a:srgbClr>
              </a:gs>
              <a:gs pos="20000">
                <a:srgbClr val="C59F72">
                  <a:alpha val="79607"/>
                </a:srgbClr>
              </a:gs>
              <a:gs pos="30000">
                <a:srgbClr val="997545">
                  <a:alpha val="79607"/>
                </a:srgbClr>
              </a:gs>
              <a:gs pos="39000">
                <a:srgbClr val="C59F72">
                  <a:alpha val="79607"/>
                </a:srgbClr>
              </a:gs>
              <a:gs pos="54000">
                <a:srgbClr val="F6D2A2">
                  <a:alpha val="79607"/>
                </a:srgbClr>
              </a:gs>
              <a:gs pos="71000">
                <a:srgbClr val="C59F72">
                  <a:alpha val="79607"/>
                </a:srgbClr>
              </a:gs>
              <a:gs pos="87000">
                <a:srgbClr val="F6D2A2">
                  <a:alpha val="79607"/>
                </a:srgbClr>
              </a:gs>
              <a:gs pos="100000">
                <a:srgbClr val="997545">
                  <a:alpha val="79607"/>
                </a:srgbClr>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6"/>
          <p:cNvSpPr txBox="1"/>
          <p:nvPr>
            <p:ph type="title"/>
          </p:nvPr>
        </p:nvSpPr>
        <p:spPr>
          <a:xfrm>
            <a:off x="1041150" y="643725"/>
            <a:ext cx="7061700" cy="6990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SzPts val="1600"/>
              <a:buNone/>
              <a:defRPr/>
            </a:lvl1pPr>
            <a:lvl2pPr lvl="1" rtl="0" algn="ctr">
              <a:lnSpc>
                <a:spcPct val="90000"/>
              </a:lnSpc>
              <a:spcBef>
                <a:spcPts val="0"/>
              </a:spcBef>
              <a:spcAft>
                <a:spcPts val="0"/>
              </a:spcAft>
              <a:buSzPts val="1600"/>
              <a:buNone/>
              <a:defRPr/>
            </a:lvl2pPr>
            <a:lvl3pPr lvl="2" rtl="0" algn="ctr">
              <a:lnSpc>
                <a:spcPct val="90000"/>
              </a:lnSpc>
              <a:spcBef>
                <a:spcPts val="0"/>
              </a:spcBef>
              <a:spcAft>
                <a:spcPts val="0"/>
              </a:spcAft>
              <a:buSzPts val="1600"/>
              <a:buNone/>
              <a:defRPr/>
            </a:lvl3pPr>
            <a:lvl4pPr lvl="3" rtl="0" algn="ctr">
              <a:lnSpc>
                <a:spcPct val="90000"/>
              </a:lnSpc>
              <a:spcBef>
                <a:spcPts val="0"/>
              </a:spcBef>
              <a:spcAft>
                <a:spcPts val="0"/>
              </a:spcAft>
              <a:buSzPts val="1600"/>
              <a:buNone/>
              <a:defRPr/>
            </a:lvl4pPr>
            <a:lvl5pPr lvl="4" rtl="0" algn="ctr">
              <a:lnSpc>
                <a:spcPct val="90000"/>
              </a:lnSpc>
              <a:spcBef>
                <a:spcPts val="0"/>
              </a:spcBef>
              <a:spcAft>
                <a:spcPts val="0"/>
              </a:spcAft>
              <a:buSzPts val="1600"/>
              <a:buNone/>
              <a:defRPr/>
            </a:lvl5pPr>
            <a:lvl6pPr lvl="5" rtl="0" algn="ctr">
              <a:lnSpc>
                <a:spcPct val="90000"/>
              </a:lnSpc>
              <a:spcBef>
                <a:spcPts val="0"/>
              </a:spcBef>
              <a:spcAft>
                <a:spcPts val="0"/>
              </a:spcAft>
              <a:buSzPts val="1600"/>
              <a:buNone/>
              <a:defRPr/>
            </a:lvl6pPr>
            <a:lvl7pPr lvl="6" rtl="0" algn="ctr">
              <a:lnSpc>
                <a:spcPct val="90000"/>
              </a:lnSpc>
              <a:spcBef>
                <a:spcPts val="0"/>
              </a:spcBef>
              <a:spcAft>
                <a:spcPts val="0"/>
              </a:spcAft>
              <a:buSzPts val="1600"/>
              <a:buNone/>
              <a:defRPr/>
            </a:lvl7pPr>
            <a:lvl8pPr lvl="7" rtl="0" algn="ctr">
              <a:lnSpc>
                <a:spcPct val="90000"/>
              </a:lnSpc>
              <a:spcBef>
                <a:spcPts val="0"/>
              </a:spcBef>
              <a:spcAft>
                <a:spcPts val="0"/>
              </a:spcAft>
              <a:buSzPts val="1600"/>
              <a:buNone/>
              <a:defRPr/>
            </a:lvl8pPr>
            <a:lvl9pPr lvl="8" rtl="0" algn="ctr">
              <a:lnSpc>
                <a:spcPct val="90000"/>
              </a:lnSpc>
              <a:spcBef>
                <a:spcPts val="0"/>
              </a:spcBef>
              <a:spcAft>
                <a:spcPts val="0"/>
              </a:spcAft>
              <a:buSzPts val="1600"/>
              <a:buNone/>
              <a:defRPr/>
            </a:lvl9pPr>
          </a:lstStyle>
          <a:p/>
        </p:txBody>
      </p:sp>
      <p:sp>
        <p:nvSpPr>
          <p:cNvPr id="83" name="Google Shape;83;p16"/>
          <p:cNvSpPr txBox="1"/>
          <p:nvPr>
            <p:ph idx="1" type="body"/>
          </p:nvPr>
        </p:nvSpPr>
        <p:spPr>
          <a:xfrm>
            <a:off x="1041075" y="1342825"/>
            <a:ext cx="7061700" cy="2828100"/>
          </a:xfrm>
          <a:prstGeom prst="rect">
            <a:avLst/>
          </a:prstGeom>
          <a:noFill/>
          <a:ln>
            <a:noFill/>
          </a:ln>
        </p:spPr>
        <p:txBody>
          <a:bodyPr anchorCtr="0" anchor="t" bIns="0" lIns="0" spcFirstLastPara="1" rIns="0" wrap="square" tIns="0">
            <a:noAutofit/>
          </a:bodyPr>
          <a:lstStyle>
            <a:lvl1pPr indent="-368300" lvl="0" marL="457200" rtl="0" algn="l">
              <a:lnSpc>
                <a:spcPct val="115000"/>
              </a:lnSpc>
              <a:spcBef>
                <a:spcPts val="0"/>
              </a:spcBef>
              <a:spcAft>
                <a:spcPts val="0"/>
              </a:spcAft>
              <a:buSzPts val="2200"/>
              <a:buChar char="▫"/>
              <a:defRPr/>
            </a:lvl1pPr>
            <a:lvl2pPr indent="-368300" lvl="1" marL="914400" rtl="0" algn="l">
              <a:lnSpc>
                <a:spcPct val="115000"/>
              </a:lnSpc>
              <a:spcBef>
                <a:spcPts val="800"/>
              </a:spcBef>
              <a:spcAft>
                <a:spcPts val="0"/>
              </a:spcAft>
              <a:buSzPts val="2200"/>
              <a:buChar char="⬝"/>
              <a:defRPr/>
            </a:lvl2pPr>
            <a:lvl3pPr indent="-368300" lvl="2" marL="1371600" rtl="0" algn="l">
              <a:lnSpc>
                <a:spcPct val="115000"/>
              </a:lnSpc>
              <a:spcBef>
                <a:spcPts val="800"/>
              </a:spcBef>
              <a:spcAft>
                <a:spcPts val="0"/>
              </a:spcAft>
              <a:buSzPts val="2200"/>
              <a:buChar char="⬝"/>
              <a:defRPr/>
            </a:lvl3pPr>
            <a:lvl4pPr indent="-368300" lvl="3" marL="1828800" rtl="0" algn="l">
              <a:lnSpc>
                <a:spcPct val="115000"/>
              </a:lnSpc>
              <a:spcBef>
                <a:spcPts val="800"/>
              </a:spcBef>
              <a:spcAft>
                <a:spcPts val="0"/>
              </a:spcAft>
              <a:buSzPts val="2200"/>
              <a:buChar char="●"/>
              <a:defRPr/>
            </a:lvl4pPr>
            <a:lvl5pPr indent="-368300" lvl="4" marL="2286000" rtl="0" algn="l">
              <a:lnSpc>
                <a:spcPct val="115000"/>
              </a:lnSpc>
              <a:spcBef>
                <a:spcPts val="800"/>
              </a:spcBef>
              <a:spcAft>
                <a:spcPts val="0"/>
              </a:spcAft>
              <a:buSzPts val="2200"/>
              <a:buChar char="○"/>
              <a:defRPr/>
            </a:lvl5pPr>
            <a:lvl6pPr indent="-368300" lvl="5" marL="2743200" rtl="0" algn="l">
              <a:lnSpc>
                <a:spcPct val="115000"/>
              </a:lnSpc>
              <a:spcBef>
                <a:spcPts val="800"/>
              </a:spcBef>
              <a:spcAft>
                <a:spcPts val="0"/>
              </a:spcAft>
              <a:buSzPts val="2200"/>
              <a:buChar char="■"/>
              <a:defRPr/>
            </a:lvl6pPr>
            <a:lvl7pPr indent="-368300" lvl="6" marL="3200400" rtl="0" algn="l">
              <a:lnSpc>
                <a:spcPct val="115000"/>
              </a:lnSpc>
              <a:spcBef>
                <a:spcPts val="800"/>
              </a:spcBef>
              <a:spcAft>
                <a:spcPts val="0"/>
              </a:spcAft>
              <a:buSzPts val="2200"/>
              <a:buChar char="●"/>
              <a:defRPr/>
            </a:lvl7pPr>
            <a:lvl8pPr indent="-368300" lvl="7" marL="3657600" rtl="0" algn="l">
              <a:lnSpc>
                <a:spcPct val="115000"/>
              </a:lnSpc>
              <a:spcBef>
                <a:spcPts val="800"/>
              </a:spcBef>
              <a:spcAft>
                <a:spcPts val="0"/>
              </a:spcAft>
              <a:buSzPts val="2200"/>
              <a:buChar char="○"/>
              <a:defRPr/>
            </a:lvl8pPr>
            <a:lvl9pPr indent="-368300" lvl="8" marL="4114800" rtl="0" algn="l">
              <a:lnSpc>
                <a:spcPct val="115000"/>
              </a:lnSpc>
              <a:spcBef>
                <a:spcPts val="800"/>
              </a:spcBef>
              <a:spcAft>
                <a:spcPts val="800"/>
              </a:spcAft>
              <a:buSzPts val="2200"/>
              <a:buChar char="■"/>
              <a:defRPr/>
            </a:lvl9pPr>
          </a:lstStyle>
          <a:p/>
        </p:txBody>
      </p:sp>
      <p:sp>
        <p:nvSpPr>
          <p:cNvPr id="84" name="Google Shape;84;p16"/>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1pPr>
            <a:lvl2pPr indent="0" lvl="1"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2pPr>
            <a:lvl3pPr indent="0" lvl="2"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3pPr>
            <a:lvl4pPr indent="0" lvl="3"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4pPr>
            <a:lvl5pPr indent="0" lvl="4"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5pPr>
            <a:lvl6pPr indent="0" lvl="5"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6pPr>
            <a:lvl7pPr indent="0" lvl="6"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7pPr>
            <a:lvl8pPr indent="0" lvl="7"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8pPr>
            <a:lvl9pPr indent="0" lvl="8"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7"/>
          <p:cNvSpPr/>
          <p:nvPr/>
        </p:nvSpPr>
        <p:spPr>
          <a:xfrm>
            <a:off x="557400" y="548700"/>
            <a:ext cx="8029200" cy="4046100"/>
          </a:xfrm>
          <a:prstGeom prst="rect">
            <a:avLst/>
          </a:prstGeom>
          <a:solidFill>
            <a:srgbClr val="F5F6F0">
              <a:alpha val="870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7"/>
          <p:cNvSpPr/>
          <p:nvPr/>
        </p:nvSpPr>
        <p:spPr>
          <a:xfrm>
            <a:off x="646500" y="637500"/>
            <a:ext cx="7851000" cy="3868500"/>
          </a:xfrm>
          <a:prstGeom prst="frame">
            <a:avLst>
              <a:gd fmla="val 449" name="adj1"/>
            </a:avLst>
          </a:prstGeom>
          <a:gradFill>
            <a:gsLst>
              <a:gs pos="0">
                <a:srgbClr val="F6D2A2">
                  <a:alpha val="79607"/>
                </a:srgbClr>
              </a:gs>
              <a:gs pos="20000">
                <a:srgbClr val="C59F72">
                  <a:alpha val="79607"/>
                </a:srgbClr>
              </a:gs>
              <a:gs pos="30000">
                <a:srgbClr val="997545">
                  <a:alpha val="79607"/>
                </a:srgbClr>
              </a:gs>
              <a:gs pos="39000">
                <a:srgbClr val="C59F72">
                  <a:alpha val="79607"/>
                </a:srgbClr>
              </a:gs>
              <a:gs pos="54000">
                <a:srgbClr val="F6D2A2">
                  <a:alpha val="79607"/>
                </a:srgbClr>
              </a:gs>
              <a:gs pos="71000">
                <a:srgbClr val="C59F72">
                  <a:alpha val="79607"/>
                </a:srgbClr>
              </a:gs>
              <a:gs pos="87000">
                <a:srgbClr val="F6D2A2">
                  <a:alpha val="79607"/>
                </a:srgbClr>
              </a:gs>
              <a:gs pos="100000">
                <a:srgbClr val="997545">
                  <a:alpha val="79607"/>
                </a:srgbClr>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7"/>
          <p:cNvSpPr txBox="1"/>
          <p:nvPr>
            <p:ph type="title"/>
          </p:nvPr>
        </p:nvSpPr>
        <p:spPr>
          <a:xfrm>
            <a:off x="1041075" y="643725"/>
            <a:ext cx="7061700" cy="6990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SzPts val="1600"/>
              <a:buNone/>
              <a:defRPr/>
            </a:lvl1pPr>
            <a:lvl2pPr lvl="1" rtl="0" algn="ctr">
              <a:lnSpc>
                <a:spcPct val="90000"/>
              </a:lnSpc>
              <a:spcBef>
                <a:spcPts val="0"/>
              </a:spcBef>
              <a:spcAft>
                <a:spcPts val="0"/>
              </a:spcAft>
              <a:buSzPts val="1600"/>
              <a:buNone/>
              <a:defRPr/>
            </a:lvl2pPr>
            <a:lvl3pPr lvl="2" rtl="0" algn="ctr">
              <a:lnSpc>
                <a:spcPct val="90000"/>
              </a:lnSpc>
              <a:spcBef>
                <a:spcPts val="0"/>
              </a:spcBef>
              <a:spcAft>
                <a:spcPts val="0"/>
              </a:spcAft>
              <a:buSzPts val="1600"/>
              <a:buNone/>
              <a:defRPr/>
            </a:lvl3pPr>
            <a:lvl4pPr lvl="3" rtl="0" algn="ctr">
              <a:lnSpc>
                <a:spcPct val="90000"/>
              </a:lnSpc>
              <a:spcBef>
                <a:spcPts val="0"/>
              </a:spcBef>
              <a:spcAft>
                <a:spcPts val="0"/>
              </a:spcAft>
              <a:buSzPts val="1600"/>
              <a:buNone/>
              <a:defRPr/>
            </a:lvl4pPr>
            <a:lvl5pPr lvl="4" rtl="0" algn="ctr">
              <a:lnSpc>
                <a:spcPct val="90000"/>
              </a:lnSpc>
              <a:spcBef>
                <a:spcPts val="0"/>
              </a:spcBef>
              <a:spcAft>
                <a:spcPts val="0"/>
              </a:spcAft>
              <a:buSzPts val="1600"/>
              <a:buNone/>
              <a:defRPr/>
            </a:lvl5pPr>
            <a:lvl6pPr lvl="5" rtl="0" algn="ctr">
              <a:lnSpc>
                <a:spcPct val="90000"/>
              </a:lnSpc>
              <a:spcBef>
                <a:spcPts val="0"/>
              </a:spcBef>
              <a:spcAft>
                <a:spcPts val="0"/>
              </a:spcAft>
              <a:buSzPts val="1600"/>
              <a:buNone/>
              <a:defRPr/>
            </a:lvl6pPr>
            <a:lvl7pPr lvl="6" rtl="0" algn="ctr">
              <a:lnSpc>
                <a:spcPct val="90000"/>
              </a:lnSpc>
              <a:spcBef>
                <a:spcPts val="0"/>
              </a:spcBef>
              <a:spcAft>
                <a:spcPts val="0"/>
              </a:spcAft>
              <a:buSzPts val="1600"/>
              <a:buNone/>
              <a:defRPr/>
            </a:lvl7pPr>
            <a:lvl8pPr lvl="7" rtl="0" algn="ctr">
              <a:lnSpc>
                <a:spcPct val="90000"/>
              </a:lnSpc>
              <a:spcBef>
                <a:spcPts val="0"/>
              </a:spcBef>
              <a:spcAft>
                <a:spcPts val="0"/>
              </a:spcAft>
              <a:buSzPts val="1600"/>
              <a:buNone/>
              <a:defRPr/>
            </a:lvl8pPr>
            <a:lvl9pPr lvl="8" rtl="0" algn="ctr">
              <a:lnSpc>
                <a:spcPct val="90000"/>
              </a:lnSpc>
              <a:spcBef>
                <a:spcPts val="0"/>
              </a:spcBef>
              <a:spcAft>
                <a:spcPts val="0"/>
              </a:spcAft>
              <a:buSzPts val="1600"/>
              <a:buNone/>
              <a:defRPr/>
            </a:lvl9pPr>
          </a:lstStyle>
          <a:p/>
        </p:txBody>
      </p:sp>
      <p:sp>
        <p:nvSpPr>
          <p:cNvPr id="89" name="Google Shape;89;p17"/>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1pPr>
            <a:lvl2pPr indent="0" lvl="1"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2pPr>
            <a:lvl3pPr indent="0" lvl="2"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3pPr>
            <a:lvl4pPr indent="0" lvl="3"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4pPr>
            <a:lvl5pPr indent="0" lvl="4"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5pPr>
            <a:lvl6pPr indent="0" lvl="5"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6pPr>
            <a:lvl7pPr indent="0" lvl="6"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7pPr>
            <a:lvl8pPr indent="0" lvl="7"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8pPr>
            <a:lvl9pPr indent="0" lvl="8"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8"/>
          <p:cNvSpPr/>
          <p:nvPr/>
        </p:nvSpPr>
        <p:spPr>
          <a:xfrm>
            <a:off x="557400" y="548700"/>
            <a:ext cx="8029200" cy="4046100"/>
          </a:xfrm>
          <a:prstGeom prst="rect">
            <a:avLst/>
          </a:prstGeom>
          <a:solidFill>
            <a:srgbClr val="F5F6F0">
              <a:alpha val="870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8"/>
          <p:cNvSpPr/>
          <p:nvPr/>
        </p:nvSpPr>
        <p:spPr>
          <a:xfrm>
            <a:off x="646500" y="637500"/>
            <a:ext cx="7851000" cy="3868500"/>
          </a:xfrm>
          <a:prstGeom prst="frame">
            <a:avLst>
              <a:gd fmla="val 449" name="adj1"/>
            </a:avLst>
          </a:prstGeom>
          <a:gradFill>
            <a:gsLst>
              <a:gs pos="0">
                <a:srgbClr val="F6D2A2">
                  <a:alpha val="79607"/>
                </a:srgbClr>
              </a:gs>
              <a:gs pos="20000">
                <a:srgbClr val="C59F72">
                  <a:alpha val="79607"/>
                </a:srgbClr>
              </a:gs>
              <a:gs pos="30000">
                <a:srgbClr val="997545">
                  <a:alpha val="79607"/>
                </a:srgbClr>
              </a:gs>
              <a:gs pos="39000">
                <a:srgbClr val="C59F72">
                  <a:alpha val="79607"/>
                </a:srgbClr>
              </a:gs>
              <a:gs pos="54000">
                <a:srgbClr val="F6D2A2">
                  <a:alpha val="79607"/>
                </a:srgbClr>
              </a:gs>
              <a:gs pos="71000">
                <a:srgbClr val="C59F72">
                  <a:alpha val="79607"/>
                </a:srgbClr>
              </a:gs>
              <a:gs pos="87000">
                <a:srgbClr val="F6D2A2">
                  <a:alpha val="79607"/>
                </a:srgbClr>
              </a:gs>
              <a:gs pos="100000">
                <a:srgbClr val="997545">
                  <a:alpha val="79607"/>
                </a:srgbClr>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8"/>
          <p:cNvSpPr txBox="1"/>
          <p:nvPr>
            <p:ph type="title"/>
          </p:nvPr>
        </p:nvSpPr>
        <p:spPr>
          <a:xfrm>
            <a:off x="1041075" y="643725"/>
            <a:ext cx="7061700" cy="6990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SzPts val="1600"/>
              <a:buNone/>
              <a:defRPr/>
            </a:lvl1pPr>
            <a:lvl2pPr lvl="1" rtl="0" algn="ctr">
              <a:lnSpc>
                <a:spcPct val="90000"/>
              </a:lnSpc>
              <a:spcBef>
                <a:spcPts val="0"/>
              </a:spcBef>
              <a:spcAft>
                <a:spcPts val="0"/>
              </a:spcAft>
              <a:buSzPts val="1600"/>
              <a:buNone/>
              <a:defRPr/>
            </a:lvl2pPr>
            <a:lvl3pPr lvl="2" rtl="0" algn="ctr">
              <a:lnSpc>
                <a:spcPct val="90000"/>
              </a:lnSpc>
              <a:spcBef>
                <a:spcPts val="0"/>
              </a:spcBef>
              <a:spcAft>
                <a:spcPts val="0"/>
              </a:spcAft>
              <a:buSzPts val="1600"/>
              <a:buNone/>
              <a:defRPr/>
            </a:lvl3pPr>
            <a:lvl4pPr lvl="3" rtl="0" algn="ctr">
              <a:lnSpc>
                <a:spcPct val="90000"/>
              </a:lnSpc>
              <a:spcBef>
                <a:spcPts val="0"/>
              </a:spcBef>
              <a:spcAft>
                <a:spcPts val="0"/>
              </a:spcAft>
              <a:buSzPts val="1600"/>
              <a:buNone/>
              <a:defRPr/>
            </a:lvl4pPr>
            <a:lvl5pPr lvl="4" rtl="0" algn="ctr">
              <a:lnSpc>
                <a:spcPct val="90000"/>
              </a:lnSpc>
              <a:spcBef>
                <a:spcPts val="0"/>
              </a:spcBef>
              <a:spcAft>
                <a:spcPts val="0"/>
              </a:spcAft>
              <a:buSzPts val="1600"/>
              <a:buNone/>
              <a:defRPr/>
            </a:lvl5pPr>
            <a:lvl6pPr lvl="5" rtl="0" algn="ctr">
              <a:lnSpc>
                <a:spcPct val="90000"/>
              </a:lnSpc>
              <a:spcBef>
                <a:spcPts val="0"/>
              </a:spcBef>
              <a:spcAft>
                <a:spcPts val="0"/>
              </a:spcAft>
              <a:buSzPts val="1600"/>
              <a:buNone/>
              <a:defRPr/>
            </a:lvl6pPr>
            <a:lvl7pPr lvl="6" rtl="0" algn="ctr">
              <a:lnSpc>
                <a:spcPct val="90000"/>
              </a:lnSpc>
              <a:spcBef>
                <a:spcPts val="0"/>
              </a:spcBef>
              <a:spcAft>
                <a:spcPts val="0"/>
              </a:spcAft>
              <a:buSzPts val="1600"/>
              <a:buNone/>
              <a:defRPr/>
            </a:lvl7pPr>
            <a:lvl8pPr lvl="7" rtl="0" algn="ctr">
              <a:lnSpc>
                <a:spcPct val="90000"/>
              </a:lnSpc>
              <a:spcBef>
                <a:spcPts val="0"/>
              </a:spcBef>
              <a:spcAft>
                <a:spcPts val="0"/>
              </a:spcAft>
              <a:buSzPts val="1600"/>
              <a:buNone/>
              <a:defRPr/>
            </a:lvl8pPr>
            <a:lvl9pPr lvl="8" rtl="0" algn="ctr">
              <a:lnSpc>
                <a:spcPct val="90000"/>
              </a:lnSpc>
              <a:spcBef>
                <a:spcPts val="0"/>
              </a:spcBef>
              <a:spcAft>
                <a:spcPts val="0"/>
              </a:spcAft>
              <a:buSzPts val="1600"/>
              <a:buNone/>
              <a:defRPr/>
            </a:lvl9pPr>
          </a:lstStyle>
          <a:p/>
        </p:txBody>
      </p:sp>
      <p:sp>
        <p:nvSpPr>
          <p:cNvPr id="94" name="Google Shape;94;p18"/>
          <p:cNvSpPr txBox="1"/>
          <p:nvPr>
            <p:ph idx="1" type="body"/>
          </p:nvPr>
        </p:nvSpPr>
        <p:spPr>
          <a:xfrm>
            <a:off x="1041075" y="1342725"/>
            <a:ext cx="2199900" cy="27867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sz="1800"/>
            </a:lvl1pPr>
            <a:lvl2pPr indent="-342900" lvl="1" marL="914400" rtl="0" algn="l">
              <a:lnSpc>
                <a:spcPct val="115000"/>
              </a:lnSpc>
              <a:spcBef>
                <a:spcPts val="800"/>
              </a:spcBef>
              <a:spcAft>
                <a:spcPts val="0"/>
              </a:spcAft>
              <a:buSzPts val="1800"/>
              <a:buChar char="⬝"/>
              <a:defRPr sz="1800"/>
            </a:lvl2pPr>
            <a:lvl3pPr indent="-342900" lvl="2" marL="1371600" rtl="0" algn="l">
              <a:lnSpc>
                <a:spcPct val="115000"/>
              </a:lnSpc>
              <a:spcBef>
                <a:spcPts val="800"/>
              </a:spcBef>
              <a:spcAft>
                <a:spcPts val="0"/>
              </a:spcAft>
              <a:buSzPts val="1800"/>
              <a:buChar char="⬝"/>
              <a:defRPr sz="1800"/>
            </a:lvl3pPr>
            <a:lvl4pPr indent="-342900" lvl="3" marL="1828800" rtl="0" algn="l">
              <a:lnSpc>
                <a:spcPct val="115000"/>
              </a:lnSpc>
              <a:spcBef>
                <a:spcPts val="800"/>
              </a:spcBef>
              <a:spcAft>
                <a:spcPts val="0"/>
              </a:spcAft>
              <a:buSzPts val="1800"/>
              <a:buChar char="●"/>
              <a:defRPr sz="1800"/>
            </a:lvl4pPr>
            <a:lvl5pPr indent="-342900" lvl="4" marL="2286000" rtl="0" algn="l">
              <a:lnSpc>
                <a:spcPct val="115000"/>
              </a:lnSpc>
              <a:spcBef>
                <a:spcPts val="800"/>
              </a:spcBef>
              <a:spcAft>
                <a:spcPts val="0"/>
              </a:spcAft>
              <a:buSzPts val="1800"/>
              <a:buChar char="○"/>
              <a:defRPr sz="1800"/>
            </a:lvl5pPr>
            <a:lvl6pPr indent="-342900" lvl="5" marL="2743200" rtl="0" algn="l">
              <a:lnSpc>
                <a:spcPct val="115000"/>
              </a:lnSpc>
              <a:spcBef>
                <a:spcPts val="800"/>
              </a:spcBef>
              <a:spcAft>
                <a:spcPts val="0"/>
              </a:spcAft>
              <a:buSzPts val="1800"/>
              <a:buChar char="■"/>
              <a:defRPr sz="1800"/>
            </a:lvl6pPr>
            <a:lvl7pPr indent="-342900" lvl="6" marL="3200400" rtl="0" algn="l">
              <a:lnSpc>
                <a:spcPct val="115000"/>
              </a:lnSpc>
              <a:spcBef>
                <a:spcPts val="800"/>
              </a:spcBef>
              <a:spcAft>
                <a:spcPts val="0"/>
              </a:spcAft>
              <a:buSzPts val="1800"/>
              <a:buChar char="●"/>
              <a:defRPr sz="1800"/>
            </a:lvl7pPr>
            <a:lvl8pPr indent="-342900" lvl="7" marL="3657600" rtl="0" algn="l">
              <a:lnSpc>
                <a:spcPct val="115000"/>
              </a:lnSpc>
              <a:spcBef>
                <a:spcPts val="800"/>
              </a:spcBef>
              <a:spcAft>
                <a:spcPts val="0"/>
              </a:spcAft>
              <a:buSzPts val="1800"/>
              <a:buChar char="○"/>
              <a:defRPr sz="1800"/>
            </a:lvl8pPr>
            <a:lvl9pPr indent="-342900" lvl="8" marL="4114800" rtl="0" algn="l">
              <a:lnSpc>
                <a:spcPct val="115000"/>
              </a:lnSpc>
              <a:spcBef>
                <a:spcPts val="800"/>
              </a:spcBef>
              <a:spcAft>
                <a:spcPts val="800"/>
              </a:spcAft>
              <a:buSzPts val="1800"/>
              <a:buChar char="■"/>
              <a:defRPr sz="1800"/>
            </a:lvl9pPr>
          </a:lstStyle>
          <a:p/>
        </p:txBody>
      </p:sp>
      <p:sp>
        <p:nvSpPr>
          <p:cNvPr id="95" name="Google Shape;95;p18"/>
          <p:cNvSpPr txBox="1"/>
          <p:nvPr>
            <p:ph idx="2" type="body"/>
          </p:nvPr>
        </p:nvSpPr>
        <p:spPr>
          <a:xfrm>
            <a:off x="3472073" y="1342725"/>
            <a:ext cx="2199900" cy="27867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sz="1800"/>
            </a:lvl1pPr>
            <a:lvl2pPr indent="-342900" lvl="1" marL="914400" rtl="0" algn="l">
              <a:lnSpc>
                <a:spcPct val="115000"/>
              </a:lnSpc>
              <a:spcBef>
                <a:spcPts val="800"/>
              </a:spcBef>
              <a:spcAft>
                <a:spcPts val="0"/>
              </a:spcAft>
              <a:buSzPts val="1800"/>
              <a:buChar char="⬝"/>
              <a:defRPr sz="1800"/>
            </a:lvl2pPr>
            <a:lvl3pPr indent="-342900" lvl="2" marL="1371600" rtl="0" algn="l">
              <a:lnSpc>
                <a:spcPct val="115000"/>
              </a:lnSpc>
              <a:spcBef>
                <a:spcPts val="800"/>
              </a:spcBef>
              <a:spcAft>
                <a:spcPts val="0"/>
              </a:spcAft>
              <a:buSzPts val="1800"/>
              <a:buChar char="⬝"/>
              <a:defRPr sz="1800"/>
            </a:lvl3pPr>
            <a:lvl4pPr indent="-342900" lvl="3" marL="1828800" rtl="0" algn="l">
              <a:lnSpc>
                <a:spcPct val="115000"/>
              </a:lnSpc>
              <a:spcBef>
                <a:spcPts val="800"/>
              </a:spcBef>
              <a:spcAft>
                <a:spcPts val="0"/>
              </a:spcAft>
              <a:buSzPts val="1800"/>
              <a:buChar char="●"/>
              <a:defRPr sz="1800"/>
            </a:lvl4pPr>
            <a:lvl5pPr indent="-342900" lvl="4" marL="2286000" rtl="0" algn="l">
              <a:lnSpc>
                <a:spcPct val="115000"/>
              </a:lnSpc>
              <a:spcBef>
                <a:spcPts val="800"/>
              </a:spcBef>
              <a:spcAft>
                <a:spcPts val="0"/>
              </a:spcAft>
              <a:buSzPts val="1800"/>
              <a:buChar char="○"/>
              <a:defRPr sz="1800"/>
            </a:lvl5pPr>
            <a:lvl6pPr indent="-342900" lvl="5" marL="2743200" rtl="0" algn="l">
              <a:lnSpc>
                <a:spcPct val="115000"/>
              </a:lnSpc>
              <a:spcBef>
                <a:spcPts val="800"/>
              </a:spcBef>
              <a:spcAft>
                <a:spcPts val="0"/>
              </a:spcAft>
              <a:buSzPts val="1800"/>
              <a:buChar char="■"/>
              <a:defRPr sz="1800"/>
            </a:lvl6pPr>
            <a:lvl7pPr indent="-342900" lvl="6" marL="3200400" rtl="0" algn="l">
              <a:lnSpc>
                <a:spcPct val="115000"/>
              </a:lnSpc>
              <a:spcBef>
                <a:spcPts val="800"/>
              </a:spcBef>
              <a:spcAft>
                <a:spcPts val="0"/>
              </a:spcAft>
              <a:buSzPts val="1800"/>
              <a:buChar char="●"/>
              <a:defRPr sz="1800"/>
            </a:lvl7pPr>
            <a:lvl8pPr indent="-342900" lvl="7" marL="3657600" rtl="0" algn="l">
              <a:lnSpc>
                <a:spcPct val="115000"/>
              </a:lnSpc>
              <a:spcBef>
                <a:spcPts val="800"/>
              </a:spcBef>
              <a:spcAft>
                <a:spcPts val="0"/>
              </a:spcAft>
              <a:buSzPts val="1800"/>
              <a:buChar char="○"/>
              <a:defRPr sz="1800"/>
            </a:lvl8pPr>
            <a:lvl9pPr indent="-342900" lvl="8" marL="4114800" rtl="0" algn="l">
              <a:lnSpc>
                <a:spcPct val="115000"/>
              </a:lnSpc>
              <a:spcBef>
                <a:spcPts val="800"/>
              </a:spcBef>
              <a:spcAft>
                <a:spcPts val="800"/>
              </a:spcAft>
              <a:buSzPts val="1800"/>
              <a:buChar char="■"/>
              <a:defRPr sz="1800"/>
            </a:lvl9pPr>
          </a:lstStyle>
          <a:p/>
        </p:txBody>
      </p:sp>
      <p:sp>
        <p:nvSpPr>
          <p:cNvPr id="96" name="Google Shape;96;p18"/>
          <p:cNvSpPr txBox="1"/>
          <p:nvPr>
            <p:ph idx="3" type="body"/>
          </p:nvPr>
        </p:nvSpPr>
        <p:spPr>
          <a:xfrm>
            <a:off x="5903071" y="1342725"/>
            <a:ext cx="2199900" cy="27867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sz="1800"/>
            </a:lvl1pPr>
            <a:lvl2pPr indent="-342900" lvl="1" marL="914400" rtl="0" algn="l">
              <a:lnSpc>
                <a:spcPct val="115000"/>
              </a:lnSpc>
              <a:spcBef>
                <a:spcPts val="800"/>
              </a:spcBef>
              <a:spcAft>
                <a:spcPts val="0"/>
              </a:spcAft>
              <a:buSzPts val="1800"/>
              <a:buChar char="⬝"/>
              <a:defRPr sz="1800"/>
            </a:lvl2pPr>
            <a:lvl3pPr indent="-342900" lvl="2" marL="1371600" rtl="0" algn="l">
              <a:lnSpc>
                <a:spcPct val="115000"/>
              </a:lnSpc>
              <a:spcBef>
                <a:spcPts val="800"/>
              </a:spcBef>
              <a:spcAft>
                <a:spcPts val="0"/>
              </a:spcAft>
              <a:buSzPts val="1800"/>
              <a:buChar char="⬝"/>
              <a:defRPr sz="1800"/>
            </a:lvl3pPr>
            <a:lvl4pPr indent="-342900" lvl="3" marL="1828800" rtl="0" algn="l">
              <a:lnSpc>
                <a:spcPct val="115000"/>
              </a:lnSpc>
              <a:spcBef>
                <a:spcPts val="800"/>
              </a:spcBef>
              <a:spcAft>
                <a:spcPts val="0"/>
              </a:spcAft>
              <a:buSzPts val="1800"/>
              <a:buChar char="●"/>
              <a:defRPr sz="1800"/>
            </a:lvl4pPr>
            <a:lvl5pPr indent="-342900" lvl="4" marL="2286000" rtl="0" algn="l">
              <a:lnSpc>
                <a:spcPct val="115000"/>
              </a:lnSpc>
              <a:spcBef>
                <a:spcPts val="800"/>
              </a:spcBef>
              <a:spcAft>
                <a:spcPts val="0"/>
              </a:spcAft>
              <a:buSzPts val="1800"/>
              <a:buChar char="○"/>
              <a:defRPr sz="1800"/>
            </a:lvl5pPr>
            <a:lvl6pPr indent="-342900" lvl="5" marL="2743200" rtl="0" algn="l">
              <a:lnSpc>
                <a:spcPct val="115000"/>
              </a:lnSpc>
              <a:spcBef>
                <a:spcPts val="800"/>
              </a:spcBef>
              <a:spcAft>
                <a:spcPts val="0"/>
              </a:spcAft>
              <a:buSzPts val="1800"/>
              <a:buChar char="■"/>
              <a:defRPr sz="1800"/>
            </a:lvl6pPr>
            <a:lvl7pPr indent="-342900" lvl="6" marL="3200400" rtl="0" algn="l">
              <a:lnSpc>
                <a:spcPct val="115000"/>
              </a:lnSpc>
              <a:spcBef>
                <a:spcPts val="800"/>
              </a:spcBef>
              <a:spcAft>
                <a:spcPts val="0"/>
              </a:spcAft>
              <a:buSzPts val="1800"/>
              <a:buChar char="●"/>
              <a:defRPr sz="1800"/>
            </a:lvl7pPr>
            <a:lvl8pPr indent="-342900" lvl="7" marL="3657600" rtl="0" algn="l">
              <a:lnSpc>
                <a:spcPct val="115000"/>
              </a:lnSpc>
              <a:spcBef>
                <a:spcPts val="800"/>
              </a:spcBef>
              <a:spcAft>
                <a:spcPts val="0"/>
              </a:spcAft>
              <a:buSzPts val="1800"/>
              <a:buChar char="○"/>
              <a:defRPr sz="1800"/>
            </a:lvl8pPr>
            <a:lvl9pPr indent="-342900" lvl="8" marL="4114800" rtl="0" algn="l">
              <a:lnSpc>
                <a:spcPct val="115000"/>
              </a:lnSpc>
              <a:spcBef>
                <a:spcPts val="800"/>
              </a:spcBef>
              <a:spcAft>
                <a:spcPts val="800"/>
              </a:spcAft>
              <a:buSzPts val="1800"/>
              <a:buChar char="■"/>
              <a:defRPr sz="1800"/>
            </a:lvl9pPr>
          </a:lstStyle>
          <a:p/>
        </p:txBody>
      </p:sp>
      <p:sp>
        <p:nvSpPr>
          <p:cNvPr id="97" name="Google Shape;97;p18"/>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1pPr>
            <a:lvl2pPr indent="0" lvl="1"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2pPr>
            <a:lvl3pPr indent="0" lvl="2"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3pPr>
            <a:lvl4pPr indent="0" lvl="3"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4pPr>
            <a:lvl5pPr indent="0" lvl="4"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5pPr>
            <a:lvl6pPr indent="0" lvl="5"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6pPr>
            <a:lvl7pPr indent="0" lvl="6"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7pPr>
            <a:lvl8pPr indent="0" lvl="7"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8pPr>
            <a:lvl9pPr indent="0" lvl="8"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8" name="Shape 98"/>
        <p:cNvGrpSpPr/>
        <p:nvPr/>
      </p:nvGrpSpPr>
      <p:grpSpPr>
        <a:xfrm>
          <a:off x="0" y="0"/>
          <a:ext cx="0" cy="0"/>
          <a:chOff x="0" y="0"/>
          <a:chExt cx="0" cy="0"/>
        </a:xfrm>
      </p:grpSpPr>
      <p:sp>
        <p:nvSpPr>
          <p:cNvPr id="99" name="Google Shape;99;p19"/>
          <p:cNvSpPr/>
          <p:nvPr/>
        </p:nvSpPr>
        <p:spPr>
          <a:xfrm>
            <a:off x="2551200" y="1023700"/>
            <a:ext cx="4041600" cy="3096000"/>
          </a:xfrm>
          <a:prstGeom prst="rect">
            <a:avLst/>
          </a:prstGeom>
          <a:solidFill>
            <a:srgbClr val="F5F6F0">
              <a:alpha val="870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9"/>
          <p:cNvSpPr/>
          <p:nvPr/>
        </p:nvSpPr>
        <p:spPr>
          <a:xfrm>
            <a:off x="2644575" y="1115800"/>
            <a:ext cx="3840600" cy="2902200"/>
          </a:xfrm>
          <a:prstGeom prst="frame">
            <a:avLst>
              <a:gd fmla="val 449" name="adj1"/>
            </a:avLst>
          </a:prstGeom>
          <a:gradFill>
            <a:gsLst>
              <a:gs pos="0">
                <a:srgbClr val="F6D2A2">
                  <a:alpha val="79607"/>
                </a:srgbClr>
              </a:gs>
              <a:gs pos="20000">
                <a:srgbClr val="C59F72">
                  <a:alpha val="79607"/>
                </a:srgbClr>
              </a:gs>
              <a:gs pos="30000">
                <a:srgbClr val="997545">
                  <a:alpha val="79607"/>
                </a:srgbClr>
              </a:gs>
              <a:gs pos="39000">
                <a:srgbClr val="C59F72">
                  <a:alpha val="79607"/>
                </a:srgbClr>
              </a:gs>
              <a:gs pos="54000">
                <a:srgbClr val="F6D2A2">
                  <a:alpha val="79607"/>
                </a:srgbClr>
              </a:gs>
              <a:gs pos="71000">
                <a:srgbClr val="C59F72">
                  <a:alpha val="79607"/>
                </a:srgbClr>
              </a:gs>
              <a:gs pos="87000">
                <a:srgbClr val="F6D2A2">
                  <a:alpha val="79607"/>
                </a:srgbClr>
              </a:gs>
              <a:gs pos="100000">
                <a:srgbClr val="997545">
                  <a:alpha val="79607"/>
                </a:srgbClr>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9"/>
          <p:cNvSpPr txBox="1"/>
          <p:nvPr>
            <p:ph type="ctrTitle"/>
          </p:nvPr>
        </p:nvSpPr>
        <p:spPr>
          <a:xfrm>
            <a:off x="2854250" y="1115800"/>
            <a:ext cx="3435600" cy="2902200"/>
          </a:xfrm>
          <a:prstGeom prst="rect">
            <a:avLst/>
          </a:prstGeom>
          <a:noFill/>
          <a:ln>
            <a:noFill/>
          </a:ln>
        </p:spPr>
        <p:txBody>
          <a:bodyPr anchorCtr="0" anchor="ctr" bIns="0" lIns="0" spcFirstLastPara="1" rIns="0" wrap="square" tIns="0">
            <a:noAutofit/>
          </a:bodyPr>
          <a:lstStyle>
            <a:lvl1pPr lvl="0" rt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1pPr>
            <a:lvl2pPr lvl="1" rt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2pPr>
            <a:lvl3pPr lvl="2" rt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3pPr>
            <a:lvl4pPr lvl="3" rt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4pPr>
            <a:lvl5pPr lvl="4" rt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5pPr>
            <a:lvl6pPr lvl="5" rt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6pPr>
            <a:lvl7pPr lvl="6" rt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7pPr>
            <a:lvl8pPr lvl="7" rt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8pPr>
            <a:lvl9pPr lvl="8" rt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0"/>
          <p:cNvSpPr/>
          <p:nvPr/>
        </p:nvSpPr>
        <p:spPr>
          <a:xfrm>
            <a:off x="2551200" y="1023700"/>
            <a:ext cx="4041600" cy="3096000"/>
          </a:xfrm>
          <a:prstGeom prst="rect">
            <a:avLst/>
          </a:prstGeom>
          <a:solidFill>
            <a:srgbClr val="F5F6F0">
              <a:alpha val="870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0"/>
          <p:cNvSpPr/>
          <p:nvPr/>
        </p:nvSpPr>
        <p:spPr>
          <a:xfrm>
            <a:off x="2644575" y="1115800"/>
            <a:ext cx="3840600" cy="2902200"/>
          </a:xfrm>
          <a:prstGeom prst="frame">
            <a:avLst>
              <a:gd fmla="val 449" name="adj1"/>
            </a:avLst>
          </a:prstGeom>
          <a:gradFill>
            <a:gsLst>
              <a:gs pos="0">
                <a:srgbClr val="F6D2A2">
                  <a:alpha val="79607"/>
                </a:srgbClr>
              </a:gs>
              <a:gs pos="20000">
                <a:srgbClr val="C59F72">
                  <a:alpha val="79607"/>
                </a:srgbClr>
              </a:gs>
              <a:gs pos="30000">
                <a:srgbClr val="997545">
                  <a:alpha val="79607"/>
                </a:srgbClr>
              </a:gs>
              <a:gs pos="39000">
                <a:srgbClr val="C59F72">
                  <a:alpha val="79607"/>
                </a:srgbClr>
              </a:gs>
              <a:gs pos="54000">
                <a:srgbClr val="F6D2A2">
                  <a:alpha val="79607"/>
                </a:srgbClr>
              </a:gs>
              <a:gs pos="71000">
                <a:srgbClr val="C59F72">
                  <a:alpha val="79607"/>
                </a:srgbClr>
              </a:gs>
              <a:gs pos="87000">
                <a:srgbClr val="F6D2A2">
                  <a:alpha val="79607"/>
                </a:srgbClr>
              </a:gs>
              <a:gs pos="100000">
                <a:srgbClr val="997545">
                  <a:alpha val="79607"/>
                </a:srgbClr>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0"/>
          <p:cNvSpPr txBox="1"/>
          <p:nvPr>
            <p:ph type="ctrTitle"/>
          </p:nvPr>
        </p:nvSpPr>
        <p:spPr>
          <a:xfrm>
            <a:off x="2828225" y="1834888"/>
            <a:ext cx="3487500" cy="831300"/>
          </a:xfrm>
          <a:prstGeom prst="rect">
            <a:avLst/>
          </a:prstGeom>
          <a:noFill/>
          <a:ln>
            <a:noFill/>
          </a:ln>
        </p:spPr>
        <p:txBody>
          <a:bodyPr anchorCtr="0" anchor="b" bIns="0" lIns="0" spcFirstLastPara="1" rIns="0" wrap="square" tIns="0">
            <a:noAutofit/>
          </a:bodyPr>
          <a:lstStyle>
            <a:lvl1pPr lvl="0" rtl="0" algn="ctr">
              <a:lnSpc>
                <a:spcPct val="115000"/>
              </a:lnSpc>
              <a:spcBef>
                <a:spcPts val="0"/>
              </a:spcBef>
              <a:spcAft>
                <a:spcPts val="0"/>
              </a:spcAft>
              <a:buSzPts val="2200"/>
              <a:buNone/>
              <a:defRPr sz="2200"/>
            </a:lvl1pPr>
            <a:lvl2pPr lvl="1" rtl="0" algn="ctr">
              <a:lnSpc>
                <a:spcPct val="115000"/>
              </a:lnSpc>
              <a:spcBef>
                <a:spcPts val="0"/>
              </a:spcBef>
              <a:spcAft>
                <a:spcPts val="0"/>
              </a:spcAft>
              <a:buSzPts val="2200"/>
              <a:buNone/>
              <a:defRPr sz="2200"/>
            </a:lvl2pPr>
            <a:lvl3pPr lvl="2" rtl="0" algn="ctr">
              <a:lnSpc>
                <a:spcPct val="115000"/>
              </a:lnSpc>
              <a:spcBef>
                <a:spcPts val="0"/>
              </a:spcBef>
              <a:spcAft>
                <a:spcPts val="0"/>
              </a:spcAft>
              <a:buSzPts val="2200"/>
              <a:buNone/>
              <a:defRPr sz="2200"/>
            </a:lvl3pPr>
            <a:lvl4pPr lvl="3" rtl="0" algn="ctr">
              <a:lnSpc>
                <a:spcPct val="115000"/>
              </a:lnSpc>
              <a:spcBef>
                <a:spcPts val="0"/>
              </a:spcBef>
              <a:spcAft>
                <a:spcPts val="0"/>
              </a:spcAft>
              <a:buSzPts val="2200"/>
              <a:buNone/>
              <a:defRPr sz="2200"/>
            </a:lvl4pPr>
            <a:lvl5pPr lvl="4" rtl="0" algn="ctr">
              <a:lnSpc>
                <a:spcPct val="115000"/>
              </a:lnSpc>
              <a:spcBef>
                <a:spcPts val="0"/>
              </a:spcBef>
              <a:spcAft>
                <a:spcPts val="0"/>
              </a:spcAft>
              <a:buSzPts val="2200"/>
              <a:buNone/>
              <a:defRPr sz="2200"/>
            </a:lvl5pPr>
            <a:lvl6pPr lvl="5" rtl="0" algn="ctr">
              <a:lnSpc>
                <a:spcPct val="115000"/>
              </a:lnSpc>
              <a:spcBef>
                <a:spcPts val="0"/>
              </a:spcBef>
              <a:spcAft>
                <a:spcPts val="0"/>
              </a:spcAft>
              <a:buSzPts val="2200"/>
              <a:buNone/>
              <a:defRPr sz="2200"/>
            </a:lvl6pPr>
            <a:lvl7pPr lvl="6" rtl="0" algn="ctr">
              <a:lnSpc>
                <a:spcPct val="115000"/>
              </a:lnSpc>
              <a:spcBef>
                <a:spcPts val="0"/>
              </a:spcBef>
              <a:spcAft>
                <a:spcPts val="0"/>
              </a:spcAft>
              <a:buSzPts val="2200"/>
              <a:buNone/>
              <a:defRPr sz="2200"/>
            </a:lvl7pPr>
            <a:lvl8pPr lvl="7" rtl="0" algn="ctr">
              <a:lnSpc>
                <a:spcPct val="115000"/>
              </a:lnSpc>
              <a:spcBef>
                <a:spcPts val="0"/>
              </a:spcBef>
              <a:spcAft>
                <a:spcPts val="0"/>
              </a:spcAft>
              <a:buSzPts val="2200"/>
              <a:buNone/>
              <a:defRPr sz="2200"/>
            </a:lvl8pPr>
            <a:lvl9pPr lvl="8" rtl="0" algn="ctr">
              <a:lnSpc>
                <a:spcPct val="115000"/>
              </a:lnSpc>
              <a:spcBef>
                <a:spcPts val="0"/>
              </a:spcBef>
              <a:spcAft>
                <a:spcPts val="0"/>
              </a:spcAft>
              <a:buSzPts val="2200"/>
              <a:buNone/>
              <a:defRPr sz="2200"/>
            </a:lvl9pPr>
          </a:lstStyle>
          <a:p/>
        </p:txBody>
      </p:sp>
      <p:sp>
        <p:nvSpPr>
          <p:cNvPr id="106" name="Google Shape;106;p20"/>
          <p:cNvSpPr txBox="1"/>
          <p:nvPr>
            <p:ph idx="1" type="subTitle"/>
          </p:nvPr>
        </p:nvSpPr>
        <p:spPr>
          <a:xfrm>
            <a:off x="2828225" y="2686913"/>
            <a:ext cx="3487500" cy="3072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accent3"/>
              </a:buClr>
              <a:buSzPts val="1600"/>
              <a:buNone/>
              <a:defRPr sz="1600">
                <a:solidFill>
                  <a:schemeClr val="accent3"/>
                </a:solidFill>
              </a:defRPr>
            </a:lvl1pPr>
            <a:lvl2pPr lvl="1" rtl="0" algn="ctr">
              <a:lnSpc>
                <a:spcPct val="100000"/>
              </a:lnSpc>
              <a:spcBef>
                <a:spcPts val="800"/>
              </a:spcBef>
              <a:spcAft>
                <a:spcPts val="0"/>
              </a:spcAft>
              <a:buClr>
                <a:schemeClr val="accent3"/>
              </a:buClr>
              <a:buSzPts val="2400"/>
              <a:buNone/>
              <a:defRPr sz="2400">
                <a:solidFill>
                  <a:schemeClr val="accent3"/>
                </a:solidFill>
              </a:defRPr>
            </a:lvl2pPr>
            <a:lvl3pPr lvl="2" rtl="0" algn="ctr">
              <a:lnSpc>
                <a:spcPct val="100000"/>
              </a:lnSpc>
              <a:spcBef>
                <a:spcPts val="800"/>
              </a:spcBef>
              <a:spcAft>
                <a:spcPts val="0"/>
              </a:spcAft>
              <a:buClr>
                <a:schemeClr val="accent3"/>
              </a:buClr>
              <a:buSzPts val="2400"/>
              <a:buNone/>
              <a:defRPr sz="2400">
                <a:solidFill>
                  <a:schemeClr val="accent3"/>
                </a:solidFill>
              </a:defRPr>
            </a:lvl3pPr>
            <a:lvl4pPr lvl="3" rtl="0" algn="ctr">
              <a:lnSpc>
                <a:spcPct val="100000"/>
              </a:lnSpc>
              <a:spcBef>
                <a:spcPts val="800"/>
              </a:spcBef>
              <a:spcAft>
                <a:spcPts val="0"/>
              </a:spcAft>
              <a:buClr>
                <a:schemeClr val="accent3"/>
              </a:buClr>
              <a:buSzPts val="2400"/>
              <a:buNone/>
              <a:defRPr sz="2400">
                <a:solidFill>
                  <a:schemeClr val="accent3"/>
                </a:solidFill>
              </a:defRPr>
            </a:lvl4pPr>
            <a:lvl5pPr lvl="4" rtl="0" algn="ctr">
              <a:lnSpc>
                <a:spcPct val="100000"/>
              </a:lnSpc>
              <a:spcBef>
                <a:spcPts val="800"/>
              </a:spcBef>
              <a:spcAft>
                <a:spcPts val="0"/>
              </a:spcAft>
              <a:buClr>
                <a:schemeClr val="accent3"/>
              </a:buClr>
              <a:buSzPts val="2400"/>
              <a:buNone/>
              <a:defRPr sz="2400">
                <a:solidFill>
                  <a:schemeClr val="accent3"/>
                </a:solidFill>
              </a:defRPr>
            </a:lvl5pPr>
            <a:lvl6pPr lvl="5" rtl="0" algn="ctr">
              <a:lnSpc>
                <a:spcPct val="100000"/>
              </a:lnSpc>
              <a:spcBef>
                <a:spcPts val="800"/>
              </a:spcBef>
              <a:spcAft>
                <a:spcPts val="0"/>
              </a:spcAft>
              <a:buClr>
                <a:schemeClr val="accent3"/>
              </a:buClr>
              <a:buSzPts val="2400"/>
              <a:buNone/>
              <a:defRPr sz="2400">
                <a:solidFill>
                  <a:schemeClr val="accent3"/>
                </a:solidFill>
              </a:defRPr>
            </a:lvl6pPr>
            <a:lvl7pPr lvl="6" rtl="0" algn="ctr">
              <a:lnSpc>
                <a:spcPct val="100000"/>
              </a:lnSpc>
              <a:spcBef>
                <a:spcPts val="800"/>
              </a:spcBef>
              <a:spcAft>
                <a:spcPts val="0"/>
              </a:spcAft>
              <a:buClr>
                <a:schemeClr val="accent3"/>
              </a:buClr>
              <a:buSzPts val="2400"/>
              <a:buNone/>
              <a:defRPr sz="2400">
                <a:solidFill>
                  <a:schemeClr val="accent3"/>
                </a:solidFill>
              </a:defRPr>
            </a:lvl7pPr>
            <a:lvl8pPr lvl="7" rtl="0" algn="ctr">
              <a:lnSpc>
                <a:spcPct val="100000"/>
              </a:lnSpc>
              <a:spcBef>
                <a:spcPts val="800"/>
              </a:spcBef>
              <a:spcAft>
                <a:spcPts val="0"/>
              </a:spcAft>
              <a:buClr>
                <a:schemeClr val="accent3"/>
              </a:buClr>
              <a:buSzPts val="2400"/>
              <a:buNone/>
              <a:defRPr sz="2400">
                <a:solidFill>
                  <a:schemeClr val="accent3"/>
                </a:solidFill>
              </a:defRPr>
            </a:lvl8pPr>
            <a:lvl9pPr lvl="8" rtl="0" algn="ctr">
              <a:lnSpc>
                <a:spcPct val="100000"/>
              </a:lnSpc>
              <a:spcBef>
                <a:spcPts val="800"/>
              </a:spcBef>
              <a:spcAft>
                <a:spcPts val="800"/>
              </a:spcAft>
              <a:buClr>
                <a:schemeClr val="accent3"/>
              </a:buClr>
              <a:buSzPts val="2400"/>
              <a:buNone/>
              <a:defRPr sz="2400">
                <a:solidFill>
                  <a:schemeClr val="accent3"/>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21"/>
          <p:cNvSpPr/>
          <p:nvPr/>
        </p:nvSpPr>
        <p:spPr>
          <a:xfrm>
            <a:off x="2272975" y="272725"/>
            <a:ext cx="4598100" cy="4598100"/>
          </a:xfrm>
          <a:prstGeom prst="ellipse">
            <a:avLst/>
          </a:prstGeom>
          <a:solidFill>
            <a:srgbClr val="F5F6F0">
              <a:alpha val="870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1"/>
          <p:cNvSpPr/>
          <p:nvPr/>
        </p:nvSpPr>
        <p:spPr>
          <a:xfrm>
            <a:off x="2364625" y="364375"/>
            <a:ext cx="4414800" cy="4414800"/>
          </a:xfrm>
          <a:prstGeom prst="donut">
            <a:avLst>
              <a:gd fmla="val 673" name="adj"/>
            </a:avLst>
          </a:prstGeom>
          <a:gradFill>
            <a:gsLst>
              <a:gs pos="0">
                <a:schemeClr val="accent4"/>
              </a:gs>
              <a:gs pos="20000">
                <a:schemeClr val="accent5"/>
              </a:gs>
              <a:gs pos="30000">
                <a:schemeClr val="accent6"/>
              </a:gs>
              <a:gs pos="39000">
                <a:schemeClr val="accent5"/>
              </a:gs>
              <a:gs pos="54000">
                <a:schemeClr val="accent4"/>
              </a:gs>
              <a:gs pos="71000">
                <a:schemeClr val="accent5"/>
              </a:gs>
              <a:gs pos="87000">
                <a:schemeClr val="accent4"/>
              </a:gs>
              <a:gs pos="100000">
                <a:schemeClr val="accent6"/>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1"/>
          <p:cNvSpPr txBox="1"/>
          <p:nvPr>
            <p:ph idx="1" type="body"/>
          </p:nvPr>
        </p:nvSpPr>
        <p:spPr>
          <a:xfrm>
            <a:off x="2776175" y="1075800"/>
            <a:ext cx="3591600" cy="2991900"/>
          </a:xfrm>
          <a:prstGeom prst="rect">
            <a:avLst/>
          </a:prstGeom>
          <a:noFill/>
          <a:ln>
            <a:noFill/>
          </a:ln>
        </p:spPr>
        <p:txBody>
          <a:bodyPr anchorCtr="0" anchor="ctr" bIns="0" lIns="0" spcFirstLastPara="1" rIns="0" wrap="square" tIns="0">
            <a:noAutofit/>
          </a:bodyPr>
          <a:lstStyle>
            <a:lvl1pPr indent="-368300" lvl="0" marL="457200" rtl="0" algn="ctr">
              <a:lnSpc>
                <a:spcPct val="115000"/>
              </a:lnSpc>
              <a:spcBef>
                <a:spcPts val="0"/>
              </a:spcBef>
              <a:spcAft>
                <a:spcPts val="0"/>
              </a:spcAft>
              <a:buSzPts val="2200"/>
              <a:buChar char="▫"/>
              <a:defRPr i="1"/>
            </a:lvl1pPr>
            <a:lvl2pPr indent="-368300" lvl="1" marL="914400" rtl="0" algn="ctr">
              <a:lnSpc>
                <a:spcPct val="115000"/>
              </a:lnSpc>
              <a:spcBef>
                <a:spcPts val="0"/>
              </a:spcBef>
              <a:spcAft>
                <a:spcPts val="0"/>
              </a:spcAft>
              <a:buSzPts val="2200"/>
              <a:buChar char="⬝"/>
              <a:defRPr i="1"/>
            </a:lvl2pPr>
            <a:lvl3pPr indent="-368300" lvl="2" marL="1371600" rtl="0" algn="ctr">
              <a:lnSpc>
                <a:spcPct val="115000"/>
              </a:lnSpc>
              <a:spcBef>
                <a:spcPts val="0"/>
              </a:spcBef>
              <a:spcAft>
                <a:spcPts val="0"/>
              </a:spcAft>
              <a:buSzPts val="2200"/>
              <a:buChar char="⬝"/>
              <a:defRPr i="1"/>
            </a:lvl3pPr>
            <a:lvl4pPr indent="-368300" lvl="3" marL="1828800" rtl="0" algn="ctr">
              <a:lnSpc>
                <a:spcPct val="115000"/>
              </a:lnSpc>
              <a:spcBef>
                <a:spcPts val="0"/>
              </a:spcBef>
              <a:spcAft>
                <a:spcPts val="0"/>
              </a:spcAft>
              <a:buSzPts val="2200"/>
              <a:buChar char="●"/>
              <a:defRPr i="1"/>
            </a:lvl4pPr>
            <a:lvl5pPr indent="-368300" lvl="4" marL="2286000" rtl="0" algn="ctr">
              <a:lnSpc>
                <a:spcPct val="115000"/>
              </a:lnSpc>
              <a:spcBef>
                <a:spcPts val="0"/>
              </a:spcBef>
              <a:spcAft>
                <a:spcPts val="0"/>
              </a:spcAft>
              <a:buSzPts val="2200"/>
              <a:buChar char="○"/>
              <a:defRPr i="1"/>
            </a:lvl5pPr>
            <a:lvl6pPr indent="-368300" lvl="5" marL="2743200" rtl="0" algn="ctr">
              <a:lnSpc>
                <a:spcPct val="115000"/>
              </a:lnSpc>
              <a:spcBef>
                <a:spcPts val="0"/>
              </a:spcBef>
              <a:spcAft>
                <a:spcPts val="0"/>
              </a:spcAft>
              <a:buSzPts val="2200"/>
              <a:buChar char="■"/>
              <a:defRPr i="1"/>
            </a:lvl6pPr>
            <a:lvl7pPr indent="-368300" lvl="6" marL="3200400" rtl="0" algn="ctr">
              <a:lnSpc>
                <a:spcPct val="115000"/>
              </a:lnSpc>
              <a:spcBef>
                <a:spcPts val="0"/>
              </a:spcBef>
              <a:spcAft>
                <a:spcPts val="0"/>
              </a:spcAft>
              <a:buSzPts val="2200"/>
              <a:buChar char="●"/>
              <a:defRPr i="1"/>
            </a:lvl7pPr>
            <a:lvl8pPr indent="-368300" lvl="7" marL="3657600" rtl="0" algn="ctr">
              <a:lnSpc>
                <a:spcPct val="115000"/>
              </a:lnSpc>
              <a:spcBef>
                <a:spcPts val="0"/>
              </a:spcBef>
              <a:spcAft>
                <a:spcPts val="0"/>
              </a:spcAft>
              <a:buSzPts val="2200"/>
              <a:buChar char="○"/>
              <a:defRPr i="1"/>
            </a:lvl8pPr>
            <a:lvl9pPr indent="-368300" lvl="8" marL="4114800" rtl="0" algn="ctr">
              <a:lnSpc>
                <a:spcPct val="115000"/>
              </a:lnSpc>
              <a:spcBef>
                <a:spcPts val="0"/>
              </a:spcBef>
              <a:spcAft>
                <a:spcPts val="0"/>
              </a:spcAft>
              <a:buSzPts val="2200"/>
              <a:buChar char="■"/>
              <a:defRPr i="1"/>
            </a:lvl9pPr>
          </a:lstStyle>
          <a:p/>
        </p:txBody>
      </p:sp>
      <p:sp>
        <p:nvSpPr>
          <p:cNvPr id="111" name="Google Shape;111;p21"/>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1pPr>
            <a:lvl2pPr indent="0" lvl="1"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2pPr>
            <a:lvl3pPr indent="0" lvl="2"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3pPr>
            <a:lvl4pPr indent="0" lvl="3"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4pPr>
            <a:lvl5pPr indent="0" lvl="4"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5pPr>
            <a:lvl6pPr indent="0" lvl="5"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6pPr>
            <a:lvl7pPr indent="0" lvl="6"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7pPr>
            <a:lvl8pPr indent="0" lvl="7"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8pPr>
            <a:lvl9pPr indent="0" lvl="8"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112" name="Google Shape;112;p21"/>
          <p:cNvSpPr/>
          <p:nvPr/>
        </p:nvSpPr>
        <p:spPr>
          <a:xfrm>
            <a:off x="4405437" y="669500"/>
            <a:ext cx="333125" cy="276125"/>
          </a:xfrm>
          <a:prstGeom prst="rect">
            <a:avLst/>
          </a:prstGeom>
        </p:spPr>
        <p:txBody>
          <a:bodyPr>
            <a:prstTxWarp prst="textPlain"/>
          </a:bodyPr>
          <a:lstStyle/>
          <a:p>
            <a:pPr lvl="0" algn="ctr"/>
            <a:r>
              <a:rPr b="0" i="0">
                <a:ln>
                  <a:noFill/>
                </a:ln>
                <a:gradFill>
                  <a:gsLst>
                    <a:gs pos="0">
                      <a:schemeClr val="accent4"/>
                    </a:gs>
                    <a:gs pos="20000">
                      <a:schemeClr val="accent5"/>
                    </a:gs>
                    <a:gs pos="30000">
                      <a:schemeClr val="accent6"/>
                    </a:gs>
                    <a:gs pos="39000">
                      <a:schemeClr val="accent5"/>
                    </a:gs>
                    <a:gs pos="54000">
                      <a:schemeClr val="accent4"/>
                    </a:gs>
                    <a:gs pos="71000">
                      <a:schemeClr val="accent5"/>
                    </a:gs>
                    <a:gs pos="87000">
                      <a:schemeClr val="accent4"/>
                    </a:gs>
                    <a:gs pos="100000">
                      <a:schemeClr val="accent6"/>
                    </a:gs>
                  </a:gsLst>
                  <a:lin ang="2700006" scaled="0"/>
                </a:gradFill>
                <a:latin typeface="Montserrat"/>
              </a:rPr>
              <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p:nvPr/>
        </p:nvSpPr>
        <p:spPr>
          <a:xfrm>
            <a:off x="2551200" y="1023700"/>
            <a:ext cx="4041600" cy="3096000"/>
          </a:xfrm>
          <a:prstGeom prst="rect">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2644575" y="1115800"/>
            <a:ext cx="3840600" cy="2902200"/>
          </a:xfrm>
          <a:prstGeom prst="frame">
            <a:avLst>
              <a:gd fmla="val 449" name="adj1"/>
            </a:avLst>
          </a:prstGeom>
          <a:gradFill>
            <a:gsLst>
              <a:gs pos="0">
                <a:schemeClr val="accent4">
                  <a:alpha val="79890"/>
                </a:schemeClr>
              </a:gs>
              <a:gs pos="20000">
                <a:schemeClr val="accent5">
                  <a:alpha val="79890"/>
                </a:schemeClr>
              </a:gs>
              <a:gs pos="30000">
                <a:schemeClr val="accent6">
                  <a:alpha val="79890"/>
                </a:schemeClr>
              </a:gs>
              <a:gs pos="39000">
                <a:schemeClr val="accent5">
                  <a:alpha val="79890"/>
                </a:schemeClr>
              </a:gs>
              <a:gs pos="54000">
                <a:schemeClr val="accent4">
                  <a:alpha val="79890"/>
                </a:schemeClr>
              </a:gs>
              <a:gs pos="71000">
                <a:schemeClr val="accent5">
                  <a:alpha val="79890"/>
                </a:schemeClr>
              </a:gs>
              <a:gs pos="87000">
                <a:schemeClr val="accent4">
                  <a:alpha val="79890"/>
                </a:schemeClr>
              </a:gs>
              <a:gs pos="100000">
                <a:schemeClr val="accent6">
                  <a:alpha val="7989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ctrTitle"/>
          </p:nvPr>
        </p:nvSpPr>
        <p:spPr>
          <a:xfrm>
            <a:off x="2828225" y="1834888"/>
            <a:ext cx="3487500" cy="831300"/>
          </a:xfrm>
          <a:prstGeom prst="rect">
            <a:avLst/>
          </a:prstGeom>
        </p:spPr>
        <p:txBody>
          <a:bodyPr anchorCtr="0" anchor="b" bIns="0" lIns="0" spcFirstLastPara="1" rIns="0" wrap="square" tIns="0">
            <a:noAutofit/>
          </a:bodyPr>
          <a:lstStyle>
            <a:lvl1pPr lvl="0" rtl="0" algn="ctr">
              <a:lnSpc>
                <a:spcPct val="115000"/>
              </a:lnSpc>
              <a:spcBef>
                <a:spcPts val="0"/>
              </a:spcBef>
              <a:spcAft>
                <a:spcPts val="0"/>
              </a:spcAft>
              <a:buSzPts val="2200"/>
              <a:buNone/>
              <a:defRPr sz="2200"/>
            </a:lvl1pPr>
            <a:lvl2pPr lvl="1" rtl="0" algn="ctr">
              <a:lnSpc>
                <a:spcPct val="115000"/>
              </a:lnSpc>
              <a:spcBef>
                <a:spcPts val="0"/>
              </a:spcBef>
              <a:spcAft>
                <a:spcPts val="0"/>
              </a:spcAft>
              <a:buSzPts val="2200"/>
              <a:buNone/>
              <a:defRPr sz="2200"/>
            </a:lvl2pPr>
            <a:lvl3pPr lvl="2" rtl="0" algn="ctr">
              <a:lnSpc>
                <a:spcPct val="115000"/>
              </a:lnSpc>
              <a:spcBef>
                <a:spcPts val="0"/>
              </a:spcBef>
              <a:spcAft>
                <a:spcPts val="0"/>
              </a:spcAft>
              <a:buSzPts val="2200"/>
              <a:buNone/>
              <a:defRPr sz="2200"/>
            </a:lvl3pPr>
            <a:lvl4pPr lvl="3" rtl="0" algn="ctr">
              <a:lnSpc>
                <a:spcPct val="115000"/>
              </a:lnSpc>
              <a:spcBef>
                <a:spcPts val="0"/>
              </a:spcBef>
              <a:spcAft>
                <a:spcPts val="0"/>
              </a:spcAft>
              <a:buSzPts val="2200"/>
              <a:buNone/>
              <a:defRPr sz="2200"/>
            </a:lvl4pPr>
            <a:lvl5pPr lvl="4" rtl="0" algn="ctr">
              <a:lnSpc>
                <a:spcPct val="115000"/>
              </a:lnSpc>
              <a:spcBef>
                <a:spcPts val="0"/>
              </a:spcBef>
              <a:spcAft>
                <a:spcPts val="0"/>
              </a:spcAft>
              <a:buSzPts val="2200"/>
              <a:buNone/>
              <a:defRPr sz="2200"/>
            </a:lvl5pPr>
            <a:lvl6pPr lvl="5" rtl="0" algn="ctr">
              <a:lnSpc>
                <a:spcPct val="115000"/>
              </a:lnSpc>
              <a:spcBef>
                <a:spcPts val="0"/>
              </a:spcBef>
              <a:spcAft>
                <a:spcPts val="0"/>
              </a:spcAft>
              <a:buSzPts val="2200"/>
              <a:buNone/>
              <a:defRPr sz="2200"/>
            </a:lvl6pPr>
            <a:lvl7pPr lvl="6" rtl="0" algn="ctr">
              <a:lnSpc>
                <a:spcPct val="115000"/>
              </a:lnSpc>
              <a:spcBef>
                <a:spcPts val="0"/>
              </a:spcBef>
              <a:spcAft>
                <a:spcPts val="0"/>
              </a:spcAft>
              <a:buSzPts val="2200"/>
              <a:buNone/>
              <a:defRPr sz="2200"/>
            </a:lvl7pPr>
            <a:lvl8pPr lvl="7" rtl="0" algn="ctr">
              <a:lnSpc>
                <a:spcPct val="115000"/>
              </a:lnSpc>
              <a:spcBef>
                <a:spcPts val="0"/>
              </a:spcBef>
              <a:spcAft>
                <a:spcPts val="0"/>
              </a:spcAft>
              <a:buSzPts val="2200"/>
              <a:buNone/>
              <a:defRPr sz="2200"/>
            </a:lvl8pPr>
            <a:lvl9pPr lvl="8" rtl="0" algn="ctr">
              <a:lnSpc>
                <a:spcPct val="115000"/>
              </a:lnSpc>
              <a:spcBef>
                <a:spcPts val="0"/>
              </a:spcBef>
              <a:spcAft>
                <a:spcPts val="0"/>
              </a:spcAft>
              <a:buSzPts val="2200"/>
              <a:buNone/>
              <a:defRPr sz="2200"/>
            </a:lvl9pPr>
          </a:lstStyle>
          <a:p/>
        </p:txBody>
      </p:sp>
      <p:sp>
        <p:nvSpPr>
          <p:cNvPr id="17" name="Google Shape;17;p3"/>
          <p:cNvSpPr txBox="1"/>
          <p:nvPr>
            <p:ph idx="1" type="subTitle"/>
          </p:nvPr>
        </p:nvSpPr>
        <p:spPr>
          <a:xfrm>
            <a:off x="2828225" y="2686913"/>
            <a:ext cx="3487500" cy="307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3"/>
              </a:buClr>
              <a:buSzPts val="1600"/>
              <a:buNone/>
              <a:defRPr sz="1600">
                <a:solidFill>
                  <a:schemeClr val="accent3"/>
                </a:solidFill>
              </a:defRPr>
            </a:lvl1pPr>
            <a:lvl2pPr lvl="1" rtl="0" algn="ctr">
              <a:lnSpc>
                <a:spcPct val="100000"/>
              </a:lnSpc>
              <a:spcBef>
                <a:spcPts val="800"/>
              </a:spcBef>
              <a:spcAft>
                <a:spcPts val="0"/>
              </a:spcAft>
              <a:buClr>
                <a:schemeClr val="accent3"/>
              </a:buClr>
              <a:buSzPts val="2400"/>
              <a:buNone/>
              <a:defRPr sz="2400">
                <a:solidFill>
                  <a:schemeClr val="accent3"/>
                </a:solidFill>
              </a:defRPr>
            </a:lvl2pPr>
            <a:lvl3pPr lvl="2" rtl="0" algn="ctr">
              <a:lnSpc>
                <a:spcPct val="100000"/>
              </a:lnSpc>
              <a:spcBef>
                <a:spcPts val="800"/>
              </a:spcBef>
              <a:spcAft>
                <a:spcPts val="0"/>
              </a:spcAft>
              <a:buClr>
                <a:schemeClr val="accent3"/>
              </a:buClr>
              <a:buSzPts val="2400"/>
              <a:buNone/>
              <a:defRPr sz="2400">
                <a:solidFill>
                  <a:schemeClr val="accent3"/>
                </a:solidFill>
              </a:defRPr>
            </a:lvl3pPr>
            <a:lvl4pPr lvl="3" rtl="0" algn="ctr">
              <a:lnSpc>
                <a:spcPct val="100000"/>
              </a:lnSpc>
              <a:spcBef>
                <a:spcPts val="800"/>
              </a:spcBef>
              <a:spcAft>
                <a:spcPts val="0"/>
              </a:spcAft>
              <a:buClr>
                <a:schemeClr val="accent3"/>
              </a:buClr>
              <a:buSzPts val="2400"/>
              <a:buNone/>
              <a:defRPr sz="2400">
                <a:solidFill>
                  <a:schemeClr val="accent3"/>
                </a:solidFill>
              </a:defRPr>
            </a:lvl4pPr>
            <a:lvl5pPr lvl="4" rtl="0" algn="ctr">
              <a:lnSpc>
                <a:spcPct val="100000"/>
              </a:lnSpc>
              <a:spcBef>
                <a:spcPts val="800"/>
              </a:spcBef>
              <a:spcAft>
                <a:spcPts val="0"/>
              </a:spcAft>
              <a:buClr>
                <a:schemeClr val="accent3"/>
              </a:buClr>
              <a:buSzPts val="2400"/>
              <a:buNone/>
              <a:defRPr sz="2400">
                <a:solidFill>
                  <a:schemeClr val="accent3"/>
                </a:solidFill>
              </a:defRPr>
            </a:lvl5pPr>
            <a:lvl6pPr lvl="5" rtl="0" algn="ctr">
              <a:lnSpc>
                <a:spcPct val="100000"/>
              </a:lnSpc>
              <a:spcBef>
                <a:spcPts val="800"/>
              </a:spcBef>
              <a:spcAft>
                <a:spcPts val="0"/>
              </a:spcAft>
              <a:buClr>
                <a:schemeClr val="accent3"/>
              </a:buClr>
              <a:buSzPts val="2400"/>
              <a:buNone/>
              <a:defRPr sz="2400">
                <a:solidFill>
                  <a:schemeClr val="accent3"/>
                </a:solidFill>
              </a:defRPr>
            </a:lvl6pPr>
            <a:lvl7pPr lvl="6" rtl="0" algn="ctr">
              <a:lnSpc>
                <a:spcPct val="100000"/>
              </a:lnSpc>
              <a:spcBef>
                <a:spcPts val="800"/>
              </a:spcBef>
              <a:spcAft>
                <a:spcPts val="0"/>
              </a:spcAft>
              <a:buClr>
                <a:schemeClr val="accent3"/>
              </a:buClr>
              <a:buSzPts val="2400"/>
              <a:buNone/>
              <a:defRPr sz="2400">
                <a:solidFill>
                  <a:schemeClr val="accent3"/>
                </a:solidFill>
              </a:defRPr>
            </a:lvl7pPr>
            <a:lvl8pPr lvl="7" rtl="0" algn="ctr">
              <a:lnSpc>
                <a:spcPct val="100000"/>
              </a:lnSpc>
              <a:spcBef>
                <a:spcPts val="800"/>
              </a:spcBef>
              <a:spcAft>
                <a:spcPts val="0"/>
              </a:spcAft>
              <a:buClr>
                <a:schemeClr val="accent3"/>
              </a:buClr>
              <a:buSzPts val="2400"/>
              <a:buNone/>
              <a:defRPr sz="2400">
                <a:solidFill>
                  <a:schemeClr val="accent3"/>
                </a:solidFill>
              </a:defRPr>
            </a:lvl8pPr>
            <a:lvl9pPr lvl="8" rtl="0" algn="ctr">
              <a:lnSpc>
                <a:spcPct val="100000"/>
              </a:lnSpc>
              <a:spcBef>
                <a:spcPts val="800"/>
              </a:spcBef>
              <a:spcAft>
                <a:spcPts val="800"/>
              </a:spcAft>
              <a:buClr>
                <a:schemeClr val="accent3"/>
              </a:buClr>
              <a:buSzPts val="2400"/>
              <a:buNone/>
              <a:defRPr sz="2400">
                <a:solidFill>
                  <a:schemeClr val="accent3"/>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22"/>
          <p:cNvSpPr/>
          <p:nvPr/>
        </p:nvSpPr>
        <p:spPr>
          <a:xfrm>
            <a:off x="557400" y="548700"/>
            <a:ext cx="8029200" cy="4046100"/>
          </a:xfrm>
          <a:prstGeom prst="rect">
            <a:avLst/>
          </a:prstGeom>
          <a:solidFill>
            <a:srgbClr val="F5F6F0">
              <a:alpha val="870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2"/>
          <p:cNvSpPr/>
          <p:nvPr/>
        </p:nvSpPr>
        <p:spPr>
          <a:xfrm>
            <a:off x="646500" y="637500"/>
            <a:ext cx="7851000" cy="3868500"/>
          </a:xfrm>
          <a:prstGeom prst="frame">
            <a:avLst>
              <a:gd fmla="val 449" name="adj1"/>
            </a:avLst>
          </a:prstGeom>
          <a:gradFill>
            <a:gsLst>
              <a:gs pos="0">
                <a:srgbClr val="F6D2A2">
                  <a:alpha val="79607"/>
                </a:srgbClr>
              </a:gs>
              <a:gs pos="20000">
                <a:srgbClr val="C59F72">
                  <a:alpha val="79607"/>
                </a:srgbClr>
              </a:gs>
              <a:gs pos="30000">
                <a:srgbClr val="997545">
                  <a:alpha val="79607"/>
                </a:srgbClr>
              </a:gs>
              <a:gs pos="39000">
                <a:srgbClr val="C59F72">
                  <a:alpha val="79607"/>
                </a:srgbClr>
              </a:gs>
              <a:gs pos="54000">
                <a:srgbClr val="F6D2A2">
                  <a:alpha val="79607"/>
                </a:srgbClr>
              </a:gs>
              <a:gs pos="71000">
                <a:srgbClr val="C59F72">
                  <a:alpha val="79607"/>
                </a:srgbClr>
              </a:gs>
              <a:gs pos="87000">
                <a:srgbClr val="F6D2A2">
                  <a:alpha val="79607"/>
                </a:srgbClr>
              </a:gs>
              <a:gs pos="100000">
                <a:srgbClr val="997545">
                  <a:alpha val="79607"/>
                </a:srgbClr>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2"/>
          <p:cNvSpPr txBox="1"/>
          <p:nvPr>
            <p:ph type="title"/>
          </p:nvPr>
        </p:nvSpPr>
        <p:spPr>
          <a:xfrm>
            <a:off x="1041075" y="643725"/>
            <a:ext cx="7061700" cy="6990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SzPts val="1600"/>
              <a:buNone/>
              <a:defRPr/>
            </a:lvl1pPr>
            <a:lvl2pPr lvl="1" rtl="0" algn="ctr">
              <a:lnSpc>
                <a:spcPct val="90000"/>
              </a:lnSpc>
              <a:spcBef>
                <a:spcPts val="0"/>
              </a:spcBef>
              <a:spcAft>
                <a:spcPts val="0"/>
              </a:spcAft>
              <a:buSzPts val="1600"/>
              <a:buNone/>
              <a:defRPr/>
            </a:lvl2pPr>
            <a:lvl3pPr lvl="2" rtl="0" algn="ctr">
              <a:lnSpc>
                <a:spcPct val="90000"/>
              </a:lnSpc>
              <a:spcBef>
                <a:spcPts val="0"/>
              </a:spcBef>
              <a:spcAft>
                <a:spcPts val="0"/>
              </a:spcAft>
              <a:buSzPts val="1600"/>
              <a:buNone/>
              <a:defRPr/>
            </a:lvl3pPr>
            <a:lvl4pPr lvl="3" rtl="0" algn="ctr">
              <a:lnSpc>
                <a:spcPct val="90000"/>
              </a:lnSpc>
              <a:spcBef>
                <a:spcPts val="0"/>
              </a:spcBef>
              <a:spcAft>
                <a:spcPts val="0"/>
              </a:spcAft>
              <a:buSzPts val="1600"/>
              <a:buNone/>
              <a:defRPr/>
            </a:lvl4pPr>
            <a:lvl5pPr lvl="4" rtl="0" algn="ctr">
              <a:lnSpc>
                <a:spcPct val="90000"/>
              </a:lnSpc>
              <a:spcBef>
                <a:spcPts val="0"/>
              </a:spcBef>
              <a:spcAft>
                <a:spcPts val="0"/>
              </a:spcAft>
              <a:buSzPts val="1600"/>
              <a:buNone/>
              <a:defRPr/>
            </a:lvl5pPr>
            <a:lvl6pPr lvl="5" rtl="0" algn="ctr">
              <a:lnSpc>
                <a:spcPct val="90000"/>
              </a:lnSpc>
              <a:spcBef>
                <a:spcPts val="0"/>
              </a:spcBef>
              <a:spcAft>
                <a:spcPts val="0"/>
              </a:spcAft>
              <a:buSzPts val="1600"/>
              <a:buNone/>
              <a:defRPr/>
            </a:lvl6pPr>
            <a:lvl7pPr lvl="6" rtl="0" algn="ctr">
              <a:lnSpc>
                <a:spcPct val="90000"/>
              </a:lnSpc>
              <a:spcBef>
                <a:spcPts val="0"/>
              </a:spcBef>
              <a:spcAft>
                <a:spcPts val="0"/>
              </a:spcAft>
              <a:buSzPts val="1600"/>
              <a:buNone/>
              <a:defRPr/>
            </a:lvl7pPr>
            <a:lvl8pPr lvl="7" rtl="0" algn="ctr">
              <a:lnSpc>
                <a:spcPct val="90000"/>
              </a:lnSpc>
              <a:spcBef>
                <a:spcPts val="0"/>
              </a:spcBef>
              <a:spcAft>
                <a:spcPts val="0"/>
              </a:spcAft>
              <a:buSzPts val="1600"/>
              <a:buNone/>
              <a:defRPr/>
            </a:lvl8pPr>
            <a:lvl9pPr lvl="8" rtl="0" algn="ctr">
              <a:lnSpc>
                <a:spcPct val="90000"/>
              </a:lnSpc>
              <a:spcBef>
                <a:spcPts val="0"/>
              </a:spcBef>
              <a:spcAft>
                <a:spcPts val="0"/>
              </a:spcAft>
              <a:buSzPts val="1600"/>
              <a:buNone/>
              <a:defRPr/>
            </a:lvl9pPr>
          </a:lstStyle>
          <a:p/>
        </p:txBody>
      </p:sp>
      <p:sp>
        <p:nvSpPr>
          <p:cNvPr id="117" name="Google Shape;117;p22"/>
          <p:cNvSpPr txBox="1"/>
          <p:nvPr>
            <p:ph idx="1" type="body"/>
          </p:nvPr>
        </p:nvSpPr>
        <p:spPr>
          <a:xfrm>
            <a:off x="1041125" y="1342725"/>
            <a:ext cx="3299400" cy="2795400"/>
          </a:xfrm>
          <a:prstGeom prst="rect">
            <a:avLst/>
          </a:prstGeom>
          <a:noFill/>
          <a:ln>
            <a:noFill/>
          </a:ln>
        </p:spPr>
        <p:txBody>
          <a:bodyPr anchorCtr="0" anchor="t" bIns="0" lIns="0" spcFirstLastPara="1" rIns="0" wrap="square" tIns="0">
            <a:noAutofit/>
          </a:bodyPr>
          <a:lstStyle>
            <a:lvl1pPr indent="-355600" lvl="0" marL="457200" rtl="0" algn="l">
              <a:lnSpc>
                <a:spcPct val="115000"/>
              </a:lnSpc>
              <a:spcBef>
                <a:spcPts val="0"/>
              </a:spcBef>
              <a:spcAft>
                <a:spcPts val="0"/>
              </a:spcAft>
              <a:buSzPts val="2000"/>
              <a:buChar char="▫"/>
              <a:defRPr sz="2000"/>
            </a:lvl1pPr>
            <a:lvl2pPr indent="-355600" lvl="1" marL="914400" rtl="0" algn="l">
              <a:lnSpc>
                <a:spcPct val="115000"/>
              </a:lnSpc>
              <a:spcBef>
                <a:spcPts val="800"/>
              </a:spcBef>
              <a:spcAft>
                <a:spcPts val="0"/>
              </a:spcAft>
              <a:buSzPts val="2000"/>
              <a:buChar char="⬝"/>
              <a:defRPr sz="2000"/>
            </a:lvl2pPr>
            <a:lvl3pPr indent="-355600" lvl="2" marL="1371600" rtl="0" algn="l">
              <a:lnSpc>
                <a:spcPct val="115000"/>
              </a:lnSpc>
              <a:spcBef>
                <a:spcPts val="800"/>
              </a:spcBef>
              <a:spcAft>
                <a:spcPts val="0"/>
              </a:spcAft>
              <a:buSzPts val="2000"/>
              <a:buChar char="⬝"/>
              <a:defRPr sz="2000"/>
            </a:lvl3pPr>
            <a:lvl4pPr indent="-355600" lvl="3" marL="1828800" rtl="0" algn="l">
              <a:lnSpc>
                <a:spcPct val="115000"/>
              </a:lnSpc>
              <a:spcBef>
                <a:spcPts val="800"/>
              </a:spcBef>
              <a:spcAft>
                <a:spcPts val="0"/>
              </a:spcAft>
              <a:buSzPts val="2000"/>
              <a:buChar char="●"/>
              <a:defRPr sz="2000"/>
            </a:lvl4pPr>
            <a:lvl5pPr indent="-355600" lvl="4" marL="2286000" rtl="0" algn="l">
              <a:lnSpc>
                <a:spcPct val="115000"/>
              </a:lnSpc>
              <a:spcBef>
                <a:spcPts val="800"/>
              </a:spcBef>
              <a:spcAft>
                <a:spcPts val="0"/>
              </a:spcAft>
              <a:buSzPts val="2000"/>
              <a:buChar char="○"/>
              <a:defRPr sz="2000"/>
            </a:lvl5pPr>
            <a:lvl6pPr indent="-355600" lvl="5" marL="2743200" rtl="0" algn="l">
              <a:lnSpc>
                <a:spcPct val="115000"/>
              </a:lnSpc>
              <a:spcBef>
                <a:spcPts val="800"/>
              </a:spcBef>
              <a:spcAft>
                <a:spcPts val="0"/>
              </a:spcAft>
              <a:buSzPts val="2000"/>
              <a:buChar char="■"/>
              <a:defRPr sz="2000"/>
            </a:lvl6pPr>
            <a:lvl7pPr indent="-355600" lvl="6" marL="3200400" rtl="0" algn="l">
              <a:lnSpc>
                <a:spcPct val="115000"/>
              </a:lnSpc>
              <a:spcBef>
                <a:spcPts val="800"/>
              </a:spcBef>
              <a:spcAft>
                <a:spcPts val="0"/>
              </a:spcAft>
              <a:buSzPts val="2000"/>
              <a:buChar char="●"/>
              <a:defRPr sz="2000"/>
            </a:lvl7pPr>
            <a:lvl8pPr indent="-355600" lvl="7" marL="3657600" rtl="0" algn="l">
              <a:lnSpc>
                <a:spcPct val="115000"/>
              </a:lnSpc>
              <a:spcBef>
                <a:spcPts val="800"/>
              </a:spcBef>
              <a:spcAft>
                <a:spcPts val="0"/>
              </a:spcAft>
              <a:buSzPts val="2000"/>
              <a:buChar char="○"/>
              <a:defRPr sz="2000"/>
            </a:lvl8pPr>
            <a:lvl9pPr indent="-355600" lvl="8" marL="4114800" rtl="0" algn="l">
              <a:lnSpc>
                <a:spcPct val="115000"/>
              </a:lnSpc>
              <a:spcBef>
                <a:spcPts val="800"/>
              </a:spcBef>
              <a:spcAft>
                <a:spcPts val="800"/>
              </a:spcAft>
              <a:buSzPts val="2000"/>
              <a:buChar char="■"/>
              <a:defRPr sz="2000"/>
            </a:lvl9pPr>
          </a:lstStyle>
          <a:p/>
        </p:txBody>
      </p:sp>
      <p:sp>
        <p:nvSpPr>
          <p:cNvPr id="118" name="Google Shape;118;p22"/>
          <p:cNvSpPr txBox="1"/>
          <p:nvPr>
            <p:ph idx="2" type="body"/>
          </p:nvPr>
        </p:nvSpPr>
        <p:spPr>
          <a:xfrm>
            <a:off x="4803420" y="1342725"/>
            <a:ext cx="3299400" cy="2795400"/>
          </a:xfrm>
          <a:prstGeom prst="rect">
            <a:avLst/>
          </a:prstGeom>
          <a:noFill/>
          <a:ln>
            <a:noFill/>
          </a:ln>
        </p:spPr>
        <p:txBody>
          <a:bodyPr anchorCtr="0" anchor="t" bIns="0" lIns="0" spcFirstLastPara="1" rIns="0" wrap="square" tIns="0">
            <a:noAutofit/>
          </a:bodyPr>
          <a:lstStyle>
            <a:lvl1pPr indent="-355600" lvl="0" marL="457200" rtl="0" algn="l">
              <a:lnSpc>
                <a:spcPct val="115000"/>
              </a:lnSpc>
              <a:spcBef>
                <a:spcPts val="0"/>
              </a:spcBef>
              <a:spcAft>
                <a:spcPts val="0"/>
              </a:spcAft>
              <a:buSzPts val="2000"/>
              <a:buChar char="▫"/>
              <a:defRPr sz="2000"/>
            </a:lvl1pPr>
            <a:lvl2pPr indent="-355600" lvl="1" marL="914400" rtl="0" algn="l">
              <a:lnSpc>
                <a:spcPct val="115000"/>
              </a:lnSpc>
              <a:spcBef>
                <a:spcPts val="800"/>
              </a:spcBef>
              <a:spcAft>
                <a:spcPts val="0"/>
              </a:spcAft>
              <a:buSzPts val="2000"/>
              <a:buChar char="⬝"/>
              <a:defRPr sz="2000"/>
            </a:lvl2pPr>
            <a:lvl3pPr indent="-355600" lvl="2" marL="1371600" rtl="0" algn="l">
              <a:lnSpc>
                <a:spcPct val="115000"/>
              </a:lnSpc>
              <a:spcBef>
                <a:spcPts val="800"/>
              </a:spcBef>
              <a:spcAft>
                <a:spcPts val="0"/>
              </a:spcAft>
              <a:buSzPts val="2000"/>
              <a:buChar char="⬝"/>
              <a:defRPr sz="2000"/>
            </a:lvl3pPr>
            <a:lvl4pPr indent="-355600" lvl="3" marL="1828800" rtl="0" algn="l">
              <a:lnSpc>
                <a:spcPct val="115000"/>
              </a:lnSpc>
              <a:spcBef>
                <a:spcPts val="800"/>
              </a:spcBef>
              <a:spcAft>
                <a:spcPts val="0"/>
              </a:spcAft>
              <a:buSzPts val="2000"/>
              <a:buChar char="●"/>
              <a:defRPr sz="2000"/>
            </a:lvl4pPr>
            <a:lvl5pPr indent="-355600" lvl="4" marL="2286000" rtl="0" algn="l">
              <a:lnSpc>
                <a:spcPct val="115000"/>
              </a:lnSpc>
              <a:spcBef>
                <a:spcPts val="800"/>
              </a:spcBef>
              <a:spcAft>
                <a:spcPts val="0"/>
              </a:spcAft>
              <a:buSzPts val="2000"/>
              <a:buChar char="○"/>
              <a:defRPr sz="2000"/>
            </a:lvl5pPr>
            <a:lvl6pPr indent="-355600" lvl="5" marL="2743200" rtl="0" algn="l">
              <a:lnSpc>
                <a:spcPct val="115000"/>
              </a:lnSpc>
              <a:spcBef>
                <a:spcPts val="800"/>
              </a:spcBef>
              <a:spcAft>
                <a:spcPts val="0"/>
              </a:spcAft>
              <a:buSzPts val="2000"/>
              <a:buChar char="■"/>
              <a:defRPr sz="2000"/>
            </a:lvl6pPr>
            <a:lvl7pPr indent="-355600" lvl="6" marL="3200400" rtl="0" algn="l">
              <a:lnSpc>
                <a:spcPct val="115000"/>
              </a:lnSpc>
              <a:spcBef>
                <a:spcPts val="800"/>
              </a:spcBef>
              <a:spcAft>
                <a:spcPts val="0"/>
              </a:spcAft>
              <a:buSzPts val="2000"/>
              <a:buChar char="●"/>
              <a:defRPr sz="2000"/>
            </a:lvl7pPr>
            <a:lvl8pPr indent="-355600" lvl="7" marL="3657600" rtl="0" algn="l">
              <a:lnSpc>
                <a:spcPct val="115000"/>
              </a:lnSpc>
              <a:spcBef>
                <a:spcPts val="800"/>
              </a:spcBef>
              <a:spcAft>
                <a:spcPts val="0"/>
              </a:spcAft>
              <a:buSzPts val="2000"/>
              <a:buChar char="○"/>
              <a:defRPr sz="2000"/>
            </a:lvl8pPr>
            <a:lvl9pPr indent="-355600" lvl="8" marL="4114800" rtl="0" algn="l">
              <a:lnSpc>
                <a:spcPct val="115000"/>
              </a:lnSpc>
              <a:spcBef>
                <a:spcPts val="800"/>
              </a:spcBef>
              <a:spcAft>
                <a:spcPts val="800"/>
              </a:spcAft>
              <a:buSzPts val="2000"/>
              <a:buChar char="■"/>
              <a:defRPr sz="2000"/>
            </a:lvl9pPr>
          </a:lstStyle>
          <a:p/>
        </p:txBody>
      </p:sp>
      <p:sp>
        <p:nvSpPr>
          <p:cNvPr id="119" name="Google Shape;119;p22"/>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1pPr>
            <a:lvl2pPr indent="0" lvl="1"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2pPr>
            <a:lvl3pPr indent="0" lvl="2"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3pPr>
            <a:lvl4pPr indent="0" lvl="3"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4pPr>
            <a:lvl5pPr indent="0" lvl="4"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5pPr>
            <a:lvl6pPr indent="0" lvl="5"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6pPr>
            <a:lvl7pPr indent="0" lvl="6"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7pPr>
            <a:lvl8pPr indent="0" lvl="7"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8pPr>
            <a:lvl9pPr indent="0" lvl="8"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p:nvPr/>
        </p:nvSpPr>
        <p:spPr>
          <a:xfrm>
            <a:off x="557400" y="548700"/>
            <a:ext cx="8029200" cy="4046100"/>
          </a:xfrm>
          <a:prstGeom prst="rect">
            <a:avLst/>
          </a:prstGeom>
          <a:solidFill>
            <a:srgbClr val="F5F6F0">
              <a:alpha val="870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3"/>
          <p:cNvSpPr/>
          <p:nvPr/>
        </p:nvSpPr>
        <p:spPr>
          <a:xfrm>
            <a:off x="646500" y="637500"/>
            <a:ext cx="7851000" cy="3868500"/>
          </a:xfrm>
          <a:prstGeom prst="frame">
            <a:avLst>
              <a:gd fmla="val 449" name="adj1"/>
            </a:avLst>
          </a:prstGeom>
          <a:gradFill>
            <a:gsLst>
              <a:gs pos="0">
                <a:srgbClr val="F6D2A2">
                  <a:alpha val="79607"/>
                </a:srgbClr>
              </a:gs>
              <a:gs pos="20000">
                <a:srgbClr val="C59F72">
                  <a:alpha val="79607"/>
                </a:srgbClr>
              </a:gs>
              <a:gs pos="30000">
                <a:srgbClr val="997545">
                  <a:alpha val="79607"/>
                </a:srgbClr>
              </a:gs>
              <a:gs pos="39000">
                <a:srgbClr val="C59F72">
                  <a:alpha val="79607"/>
                </a:srgbClr>
              </a:gs>
              <a:gs pos="54000">
                <a:srgbClr val="F6D2A2">
                  <a:alpha val="79607"/>
                </a:srgbClr>
              </a:gs>
              <a:gs pos="71000">
                <a:srgbClr val="C59F72">
                  <a:alpha val="79607"/>
                </a:srgbClr>
              </a:gs>
              <a:gs pos="87000">
                <a:srgbClr val="F6D2A2">
                  <a:alpha val="79607"/>
                </a:srgbClr>
              </a:gs>
              <a:gs pos="100000">
                <a:srgbClr val="997545">
                  <a:alpha val="79607"/>
                </a:srgbClr>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3"/>
          <p:cNvSpPr txBox="1"/>
          <p:nvPr>
            <p:ph idx="1" type="body"/>
          </p:nvPr>
        </p:nvSpPr>
        <p:spPr>
          <a:xfrm>
            <a:off x="1041075" y="3938225"/>
            <a:ext cx="7062000" cy="548700"/>
          </a:xfrm>
          <a:prstGeom prst="rect">
            <a:avLst/>
          </a:prstGeom>
          <a:noFill/>
          <a:ln>
            <a:noFill/>
          </a:ln>
        </p:spPr>
        <p:txBody>
          <a:bodyPr anchorCtr="0" anchor="ctr" bIns="0" lIns="0" spcFirstLastPara="1" rIns="0" wrap="square" tIns="0">
            <a:noAutofit/>
          </a:bodyPr>
          <a:lstStyle>
            <a:lvl1pPr indent="-228600" lvl="0" marL="457200" rtl="0" algn="ctr">
              <a:lnSpc>
                <a:spcPct val="115000"/>
              </a:lnSpc>
              <a:spcBef>
                <a:spcPts val="0"/>
              </a:spcBef>
              <a:spcAft>
                <a:spcPts val="0"/>
              </a:spcAft>
              <a:buSzPts val="1400"/>
              <a:buNone/>
              <a:defRPr sz="1400"/>
            </a:lvl1pPr>
          </a:lstStyle>
          <a:p/>
        </p:txBody>
      </p:sp>
      <p:sp>
        <p:nvSpPr>
          <p:cNvPr id="124" name="Google Shape;124;p23"/>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1pPr>
            <a:lvl2pPr indent="0" lvl="1"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2pPr>
            <a:lvl3pPr indent="0" lvl="2"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3pPr>
            <a:lvl4pPr indent="0" lvl="3"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4pPr>
            <a:lvl5pPr indent="0" lvl="4"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5pPr>
            <a:lvl6pPr indent="0" lvl="5"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6pPr>
            <a:lvl7pPr indent="0" lvl="6"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7pPr>
            <a:lvl8pPr indent="0" lvl="7"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8pPr>
            <a:lvl9pPr indent="0" lvl="8"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ckground">
  <p:cSld name="BLANK_1_1">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4"/>
          <p:cNvSpPr/>
          <p:nvPr/>
        </p:nvSpPr>
        <p:spPr>
          <a:xfrm>
            <a:off x="0" y="0"/>
            <a:ext cx="9144000" cy="5143500"/>
          </a:xfrm>
          <a:prstGeom prst="frame">
            <a:avLst>
              <a:gd fmla="val 10948" name="adj1"/>
            </a:avLst>
          </a:prstGeom>
          <a:solidFill>
            <a:srgbClr val="001721">
              <a:alpha val="702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4"/>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1pPr>
            <a:lvl2pPr indent="0" lvl="1"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2pPr>
            <a:lvl3pPr indent="0" lvl="2"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3pPr>
            <a:lvl4pPr indent="0" lvl="3"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4pPr>
            <a:lvl5pPr indent="0" lvl="4"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5pPr>
            <a:lvl6pPr indent="0" lvl="5"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6pPr>
            <a:lvl7pPr indent="0" lvl="6"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7pPr>
            <a:lvl8pPr indent="0" lvl="7"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8pPr>
            <a:lvl9pPr indent="0" lvl="8"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128" name="Google Shape;128;p24"/>
          <p:cNvSpPr/>
          <p:nvPr/>
        </p:nvSpPr>
        <p:spPr>
          <a:xfrm>
            <a:off x="557400" y="548700"/>
            <a:ext cx="8029200" cy="4046100"/>
          </a:xfrm>
          <a:prstGeom prst="frame">
            <a:avLst>
              <a:gd fmla="val 449" name="adj1"/>
            </a:avLst>
          </a:prstGeom>
          <a:gradFill>
            <a:gsLst>
              <a:gs pos="0">
                <a:srgbClr val="F6D2A2">
                  <a:alpha val="79607"/>
                </a:srgbClr>
              </a:gs>
              <a:gs pos="20000">
                <a:srgbClr val="C59F72">
                  <a:alpha val="79607"/>
                </a:srgbClr>
              </a:gs>
              <a:gs pos="30000">
                <a:srgbClr val="997545">
                  <a:alpha val="79607"/>
                </a:srgbClr>
              </a:gs>
              <a:gs pos="39000">
                <a:srgbClr val="C59F72">
                  <a:alpha val="79607"/>
                </a:srgbClr>
              </a:gs>
              <a:gs pos="54000">
                <a:srgbClr val="F6D2A2">
                  <a:alpha val="79607"/>
                </a:srgbClr>
              </a:gs>
              <a:gs pos="71000">
                <a:srgbClr val="C59F72">
                  <a:alpha val="79607"/>
                </a:srgbClr>
              </a:gs>
              <a:gs pos="87000">
                <a:srgbClr val="F6D2A2">
                  <a:alpha val="79607"/>
                </a:srgbClr>
              </a:gs>
              <a:gs pos="100000">
                <a:srgbClr val="997545">
                  <a:alpha val="79607"/>
                </a:srgbClr>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30" name="Shape 130"/>
        <p:cNvGrpSpPr/>
        <p:nvPr/>
      </p:nvGrpSpPr>
      <p:grpSpPr>
        <a:xfrm>
          <a:off x="0" y="0"/>
          <a:ext cx="0" cy="0"/>
          <a:chOff x="0" y="0"/>
          <a:chExt cx="0" cy="0"/>
        </a:xfrm>
      </p:grpSpPr>
      <p:pic>
        <p:nvPicPr>
          <p:cNvPr id="131" name="Google Shape;131;p26"/>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32" name="Shape 132"/>
        <p:cNvGrpSpPr/>
        <p:nvPr/>
      </p:nvGrpSpPr>
      <p:grpSpPr>
        <a:xfrm>
          <a:off x="0" y="0"/>
          <a:ext cx="0" cy="0"/>
          <a:chOff x="0" y="0"/>
          <a:chExt cx="0" cy="0"/>
        </a:xfrm>
      </p:grpSpPr>
      <p:sp>
        <p:nvSpPr>
          <p:cNvPr id="133" name="Google Shape;133;p27"/>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4500"/>
              <a:buFont typeface="Montserrat"/>
              <a:buNone/>
              <a:defRPr b="0" i="0" sz="45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4" name="Google Shape;134;p27"/>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Montserrat"/>
                <a:ea typeface="Montserrat"/>
                <a:cs typeface="Montserrat"/>
                <a:sym typeface="Montserrat"/>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Montserrat"/>
                <a:ea typeface="Montserrat"/>
                <a:cs typeface="Montserrat"/>
                <a:sym typeface="Montserrat"/>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Montserrat"/>
                <a:ea typeface="Montserrat"/>
                <a:cs typeface="Montserrat"/>
                <a:sym typeface="Montserrat"/>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Montserrat"/>
                <a:ea typeface="Montserrat"/>
                <a:cs typeface="Montserrat"/>
                <a:sym typeface="Montserrat"/>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Montserrat"/>
                <a:ea typeface="Montserrat"/>
                <a:cs typeface="Montserrat"/>
                <a:sym typeface="Montserrat"/>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Montserrat"/>
                <a:ea typeface="Montserrat"/>
                <a:cs typeface="Montserrat"/>
                <a:sym typeface="Montserrat"/>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Montserrat"/>
                <a:ea typeface="Montserrat"/>
                <a:cs typeface="Montserrat"/>
                <a:sym typeface="Montserrat"/>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Montserrat"/>
                <a:ea typeface="Montserrat"/>
                <a:cs typeface="Montserrat"/>
                <a:sym typeface="Montserrat"/>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Montserrat"/>
                <a:ea typeface="Montserrat"/>
                <a:cs typeface="Montserrat"/>
                <a:sym typeface="Montserrat"/>
              </a:defRPr>
            </a:lvl9pPr>
          </a:lstStyle>
          <a:p/>
        </p:txBody>
      </p:sp>
      <p:sp>
        <p:nvSpPr>
          <p:cNvPr id="135" name="Google Shape;135;p27"/>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9pPr>
          </a:lstStyle>
          <a:p/>
        </p:txBody>
      </p:sp>
      <p:sp>
        <p:nvSpPr>
          <p:cNvPr id="136" name="Google Shape;136;p27"/>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9pPr>
          </a:lstStyle>
          <a:p/>
        </p:txBody>
      </p:sp>
      <p:sp>
        <p:nvSpPr>
          <p:cNvPr id="137" name="Google Shape;137;p27"/>
          <p:cNvSpPr txBox="1"/>
          <p:nvPr>
            <p:ph idx="12" type="sldNum"/>
          </p:nvPr>
        </p:nvSpPr>
        <p:spPr>
          <a:xfrm>
            <a:off x="6457950" y="4767263"/>
            <a:ext cx="20574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350"/>
              <a:buFont typeface="Arial"/>
              <a:buNone/>
              <a:defRPr b="0" i="0" sz="1350" u="none" cap="none" strike="noStrike">
                <a:solidFill>
                  <a:srgbClr val="888888"/>
                </a:solidFill>
                <a:latin typeface="Montserrat"/>
                <a:ea typeface="Montserrat"/>
                <a:cs typeface="Montserrat"/>
                <a:sym typeface="Montserrat"/>
              </a:defRPr>
            </a:lvl1pPr>
            <a:lvl2pPr indent="0" lvl="1" marL="0" marR="0" rtl="0" algn="l">
              <a:lnSpc>
                <a:spcPct val="100000"/>
              </a:lnSpc>
              <a:spcBef>
                <a:spcPts val="0"/>
              </a:spcBef>
              <a:spcAft>
                <a:spcPts val="0"/>
              </a:spcAft>
              <a:buClr>
                <a:srgbClr val="000000"/>
              </a:buClr>
              <a:buSzPts val="1350"/>
              <a:buFont typeface="Arial"/>
              <a:buNone/>
              <a:defRPr b="0" i="0" sz="1350" u="none" cap="none" strike="noStrike">
                <a:solidFill>
                  <a:srgbClr val="888888"/>
                </a:solidFill>
                <a:latin typeface="Montserrat"/>
                <a:ea typeface="Montserrat"/>
                <a:cs typeface="Montserrat"/>
                <a:sym typeface="Montserrat"/>
              </a:defRPr>
            </a:lvl2pPr>
            <a:lvl3pPr indent="0" lvl="2" marL="0" marR="0" rtl="0" algn="l">
              <a:lnSpc>
                <a:spcPct val="100000"/>
              </a:lnSpc>
              <a:spcBef>
                <a:spcPts val="0"/>
              </a:spcBef>
              <a:spcAft>
                <a:spcPts val="0"/>
              </a:spcAft>
              <a:buClr>
                <a:srgbClr val="000000"/>
              </a:buClr>
              <a:buSzPts val="1350"/>
              <a:buFont typeface="Arial"/>
              <a:buNone/>
              <a:defRPr b="0" i="0" sz="1350" u="none" cap="none" strike="noStrike">
                <a:solidFill>
                  <a:srgbClr val="888888"/>
                </a:solidFill>
                <a:latin typeface="Montserrat"/>
                <a:ea typeface="Montserrat"/>
                <a:cs typeface="Montserrat"/>
                <a:sym typeface="Montserrat"/>
              </a:defRPr>
            </a:lvl3pPr>
            <a:lvl4pPr indent="0" lvl="3" marL="0" marR="0" rtl="0" algn="l">
              <a:lnSpc>
                <a:spcPct val="100000"/>
              </a:lnSpc>
              <a:spcBef>
                <a:spcPts val="0"/>
              </a:spcBef>
              <a:spcAft>
                <a:spcPts val="0"/>
              </a:spcAft>
              <a:buClr>
                <a:srgbClr val="000000"/>
              </a:buClr>
              <a:buSzPts val="1350"/>
              <a:buFont typeface="Arial"/>
              <a:buNone/>
              <a:defRPr b="0" i="0" sz="1350" u="none" cap="none" strike="noStrike">
                <a:solidFill>
                  <a:srgbClr val="888888"/>
                </a:solidFill>
                <a:latin typeface="Montserrat"/>
                <a:ea typeface="Montserrat"/>
                <a:cs typeface="Montserrat"/>
                <a:sym typeface="Montserrat"/>
              </a:defRPr>
            </a:lvl4pPr>
            <a:lvl5pPr indent="0" lvl="4" marL="0" marR="0" rtl="0" algn="l">
              <a:lnSpc>
                <a:spcPct val="100000"/>
              </a:lnSpc>
              <a:spcBef>
                <a:spcPts val="0"/>
              </a:spcBef>
              <a:spcAft>
                <a:spcPts val="0"/>
              </a:spcAft>
              <a:buClr>
                <a:srgbClr val="000000"/>
              </a:buClr>
              <a:buSzPts val="1350"/>
              <a:buFont typeface="Arial"/>
              <a:buNone/>
              <a:defRPr b="0" i="0" sz="1350" u="none" cap="none" strike="noStrike">
                <a:solidFill>
                  <a:srgbClr val="888888"/>
                </a:solidFill>
                <a:latin typeface="Montserrat"/>
                <a:ea typeface="Montserrat"/>
                <a:cs typeface="Montserrat"/>
                <a:sym typeface="Montserrat"/>
              </a:defRPr>
            </a:lvl5pPr>
            <a:lvl6pPr indent="0" lvl="5" marL="0" marR="0" rtl="0" algn="l">
              <a:lnSpc>
                <a:spcPct val="100000"/>
              </a:lnSpc>
              <a:spcBef>
                <a:spcPts val="0"/>
              </a:spcBef>
              <a:spcAft>
                <a:spcPts val="0"/>
              </a:spcAft>
              <a:buClr>
                <a:srgbClr val="000000"/>
              </a:buClr>
              <a:buSzPts val="1350"/>
              <a:buFont typeface="Arial"/>
              <a:buNone/>
              <a:defRPr b="0" i="0" sz="1350" u="none" cap="none" strike="noStrike">
                <a:solidFill>
                  <a:srgbClr val="888888"/>
                </a:solidFill>
                <a:latin typeface="Montserrat"/>
                <a:ea typeface="Montserrat"/>
                <a:cs typeface="Montserrat"/>
                <a:sym typeface="Montserrat"/>
              </a:defRPr>
            </a:lvl6pPr>
            <a:lvl7pPr indent="0" lvl="6" marL="0" marR="0" rtl="0" algn="l">
              <a:lnSpc>
                <a:spcPct val="100000"/>
              </a:lnSpc>
              <a:spcBef>
                <a:spcPts val="0"/>
              </a:spcBef>
              <a:spcAft>
                <a:spcPts val="0"/>
              </a:spcAft>
              <a:buClr>
                <a:srgbClr val="000000"/>
              </a:buClr>
              <a:buSzPts val="1350"/>
              <a:buFont typeface="Arial"/>
              <a:buNone/>
              <a:defRPr b="0" i="0" sz="1350" u="none" cap="none" strike="noStrike">
                <a:solidFill>
                  <a:srgbClr val="888888"/>
                </a:solidFill>
                <a:latin typeface="Montserrat"/>
                <a:ea typeface="Montserrat"/>
                <a:cs typeface="Montserrat"/>
                <a:sym typeface="Montserrat"/>
              </a:defRPr>
            </a:lvl7pPr>
            <a:lvl8pPr indent="0" lvl="7" marL="0" marR="0" rtl="0" algn="l">
              <a:lnSpc>
                <a:spcPct val="100000"/>
              </a:lnSpc>
              <a:spcBef>
                <a:spcPts val="0"/>
              </a:spcBef>
              <a:spcAft>
                <a:spcPts val="0"/>
              </a:spcAft>
              <a:buClr>
                <a:srgbClr val="000000"/>
              </a:buClr>
              <a:buSzPts val="1350"/>
              <a:buFont typeface="Arial"/>
              <a:buNone/>
              <a:defRPr b="0" i="0" sz="1350" u="none" cap="none" strike="noStrike">
                <a:solidFill>
                  <a:srgbClr val="888888"/>
                </a:solidFill>
                <a:latin typeface="Montserrat"/>
                <a:ea typeface="Montserrat"/>
                <a:cs typeface="Montserrat"/>
                <a:sym typeface="Montserrat"/>
              </a:defRPr>
            </a:lvl8pPr>
            <a:lvl9pPr indent="0" lvl="8" marL="0" marR="0" rtl="0" algn="l">
              <a:lnSpc>
                <a:spcPct val="100000"/>
              </a:lnSpc>
              <a:spcBef>
                <a:spcPts val="0"/>
              </a:spcBef>
              <a:spcAft>
                <a:spcPts val="0"/>
              </a:spcAft>
              <a:buClr>
                <a:srgbClr val="000000"/>
              </a:buClr>
              <a:buSzPts val="1350"/>
              <a:buFont typeface="Arial"/>
              <a:buNone/>
              <a:defRPr b="0" i="0" sz="1350" u="none" cap="none" strike="noStrike">
                <a:solidFill>
                  <a:srgbClr val="88888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版式">
  <p:cSld name="自定义版式">
    <p:spTree>
      <p:nvGrpSpPr>
        <p:cNvPr id="138" name="Shape 138"/>
        <p:cNvGrpSpPr/>
        <p:nvPr/>
      </p:nvGrpSpPr>
      <p:grpSpPr>
        <a:xfrm>
          <a:off x="0" y="0"/>
          <a:ext cx="0" cy="0"/>
          <a:chOff x="0" y="0"/>
          <a:chExt cx="0" cy="0"/>
        </a:xfrm>
      </p:grpSpPr>
      <p:pic>
        <p:nvPicPr>
          <p:cNvPr id="139" name="Google Shape;139;p28"/>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p:cSld name="比较">
    <p:spTree>
      <p:nvGrpSpPr>
        <p:cNvPr id="140" name="Shape 140"/>
        <p:cNvGrpSpPr/>
        <p:nvPr/>
      </p:nvGrpSpPr>
      <p:grpSpPr>
        <a:xfrm>
          <a:off x="0" y="0"/>
          <a:ext cx="0" cy="0"/>
          <a:chOff x="0" y="0"/>
          <a:chExt cx="0" cy="0"/>
        </a:xfrm>
      </p:grpSpPr>
      <p:pic>
        <p:nvPicPr>
          <p:cNvPr id="141" name="Google Shape;141;p29"/>
          <p:cNvPicPr preferRelativeResize="0"/>
          <p:nvPr/>
        </p:nvPicPr>
        <p:blipFill rotWithShape="1">
          <a:blip r:embed="rId2">
            <a:alphaModFix/>
          </a:blip>
          <a:srcRect b="14664" l="38998" r="0" t="24333"/>
          <a:stretch/>
        </p:blipFill>
        <p:spPr>
          <a:xfrm>
            <a:off x="0" y="0"/>
            <a:ext cx="9144000" cy="5143500"/>
          </a:xfrm>
          <a:prstGeom prst="rect">
            <a:avLst/>
          </a:prstGeom>
          <a:noFill/>
          <a:ln>
            <a:noFill/>
          </a:ln>
        </p:spPr>
      </p:pic>
    </p:spTree>
  </p:cSld>
  <p:clrMapOvr>
    <a:masterClrMapping/>
  </p:clrMapOvr>
  <mc:AlternateContent>
    <mc:Choice Requires="p14">
      <p:transition spd="slow" p14:dur="1600">
        <p14:gallery dir="l"/>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标题幻灯片">
  <p:cSld name="3_标题幻灯片">
    <p:spTree>
      <p:nvGrpSpPr>
        <p:cNvPr id="142" name="Shape 142"/>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 name="Shape 147"/>
        <p:cNvGrpSpPr/>
        <p:nvPr/>
      </p:nvGrpSpPr>
      <p:grpSpPr>
        <a:xfrm>
          <a:off x="0" y="0"/>
          <a:ext cx="0" cy="0"/>
          <a:chOff x="0" y="0"/>
          <a:chExt cx="0" cy="0"/>
        </a:xfrm>
      </p:grpSpPr>
      <p:sp>
        <p:nvSpPr>
          <p:cNvPr id="148" name="Google Shape;148;p3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9" name="Google Shape;149;p3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0" name="Google Shape;150;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1" name="Shape 151"/>
        <p:cNvGrpSpPr/>
        <p:nvPr/>
      </p:nvGrpSpPr>
      <p:grpSpPr>
        <a:xfrm>
          <a:off x="0" y="0"/>
          <a:ext cx="0" cy="0"/>
          <a:chOff x="0" y="0"/>
          <a:chExt cx="0" cy="0"/>
        </a:xfrm>
      </p:grpSpPr>
      <p:sp>
        <p:nvSpPr>
          <p:cNvPr id="152" name="Google Shape;152;p3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3" name="Google Shape;15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p:nvPr/>
        </p:nvSpPr>
        <p:spPr>
          <a:xfrm>
            <a:off x="2272975" y="272725"/>
            <a:ext cx="4598100" cy="4598100"/>
          </a:xfrm>
          <a:prstGeom prst="ellipse">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2364625" y="364375"/>
            <a:ext cx="4414800" cy="4414800"/>
          </a:xfrm>
          <a:prstGeom prst="donut">
            <a:avLst>
              <a:gd fmla="val 673" name="adj"/>
            </a:avLst>
          </a:prstGeom>
          <a:gradFill>
            <a:gsLst>
              <a:gs pos="0">
                <a:schemeClr val="accent4"/>
              </a:gs>
              <a:gs pos="20000">
                <a:schemeClr val="accent5"/>
              </a:gs>
              <a:gs pos="30000">
                <a:schemeClr val="accent6"/>
              </a:gs>
              <a:gs pos="39000">
                <a:schemeClr val="accent5"/>
              </a:gs>
              <a:gs pos="54000">
                <a:schemeClr val="accent4"/>
              </a:gs>
              <a:gs pos="71000">
                <a:schemeClr val="accent5"/>
              </a:gs>
              <a:gs pos="87000">
                <a:schemeClr val="accent4"/>
              </a:gs>
              <a:gs pos="100000">
                <a:schemeClr val="accent6"/>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 type="body"/>
          </p:nvPr>
        </p:nvSpPr>
        <p:spPr>
          <a:xfrm>
            <a:off x="2776175" y="1075800"/>
            <a:ext cx="3591600" cy="2991900"/>
          </a:xfrm>
          <a:prstGeom prst="rect">
            <a:avLst/>
          </a:prstGeom>
        </p:spPr>
        <p:txBody>
          <a:bodyPr anchorCtr="0" anchor="ctr" bIns="0" lIns="0" spcFirstLastPara="1" rIns="0" wrap="square" tIns="0">
            <a:noAutofit/>
          </a:bodyPr>
          <a:lstStyle>
            <a:lvl1pPr indent="-368300" lvl="0" marL="457200" rtl="0" algn="ctr">
              <a:spcBef>
                <a:spcPts val="0"/>
              </a:spcBef>
              <a:spcAft>
                <a:spcPts val="0"/>
              </a:spcAft>
              <a:buSzPts val="2200"/>
              <a:buChar char="▫"/>
              <a:defRPr i="1"/>
            </a:lvl1pPr>
            <a:lvl2pPr indent="-368300" lvl="1" marL="914400" rtl="0" algn="ctr">
              <a:spcBef>
                <a:spcPts val="0"/>
              </a:spcBef>
              <a:spcAft>
                <a:spcPts val="0"/>
              </a:spcAft>
              <a:buSzPts val="2200"/>
              <a:buChar char="⬝"/>
              <a:defRPr i="1"/>
            </a:lvl2pPr>
            <a:lvl3pPr indent="-368300" lvl="2" marL="1371600" rtl="0" algn="ctr">
              <a:spcBef>
                <a:spcPts val="0"/>
              </a:spcBef>
              <a:spcAft>
                <a:spcPts val="0"/>
              </a:spcAft>
              <a:buSzPts val="2200"/>
              <a:buChar char="⬝"/>
              <a:defRPr i="1"/>
            </a:lvl3pPr>
            <a:lvl4pPr indent="-368300" lvl="3" marL="1828800" rtl="0" algn="ctr">
              <a:spcBef>
                <a:spcPts val="0"/>
              </a:spcBef>
              <a:spcAft>
                <a:spcPts val="0"/>
              </a:spcAft>
              <a:buSzPts val="2200"/>
              <a:buChar char="●"/>
              <a:defRPr i="1"/>
            </a:lvl4pPr>
            <a:lvl5pPr indent="-368300" lvl="4" marL="2286000" rtl="0" algn="ctr">
              <a:spcBef>
                <a:spcPts val="0"/>
              </a:spcBef>
              <a:spcAft>
                <a:spcPts val="0"/>
              </a:spcAft>
              <a:buSzPts val="2200"/>
              <a:buChar char="○"/>
              <a:defRPr i="1"/>
            </a:lvl5pPr>
            <a:lvl6pPr indent="-368300" lvl="5" marL="2743200" rtl="0" algn="ctr">
              <a:spcBef>
                <a:spcPts val="0"/>
              </a:spcBef>
              <a:spcAft>
                <a:spcPts val="0"/>
              </a:spcAft>
              <a:buSzPts val="2200"/>
              <a:buChar char="■"/>
              <a:defRPr i="1"/>
            </a:lvl6pPr>
            <a:lvl7pPr indent="-368300" lvl="6" marL="3200400" rtl="0" algn="ctr">
              <a:spcBef>
                <a:spcPts val="0"/>
              </a:spcBef>
              <a:spcAft>
                <a:spcPts val="0"/>
              </a:spcAft>
              <a:buSzPts val="2200"/>
              <a:buChar char="●"/>
              <a:defRPr i="1"/>
            </a:lvl7pPr>
            <a:lvl8pPr indent="-368300" lvl="7" marL="3657600" rtl="0" algn="ctr">
              <a:spcBef>
                <a:spcPts val="0"/>
              </a:spcBef>
              <a:spcAft>
                <a:spcPts val="0"/>
              </a:spcAft>
              <a:buSzPts val="2200"/>
              <a:buChar char="○"/>
              <a:defRPr i="1"/>
            </a:lvl8pPr>
            <a:lvl9pPr indent="-368300" lvl="8" marL="4114800" rtl="0" algn="ctr">
              <a:spcBef>
                <a:spcPts val="0"/>
              </a:spcBef>
              <a:spcAft>
                <a:spcPts val="0"/>
              </a:spcAft>
              <a:buSzPts val="2200"/>
              <a:buChar char="■"/>
              <a:defRPr i="1"/>
            </a:lvl9pPr>
          </a:lstStyle>
          <a:p/>
        </p:txBody>
      </p:sp>
      <p:sp>
        <p:nvSpPr>
          <p:cNvPr id="22" name="Google Shape;22;p4"/>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3" name="Google Shape;23;p4"/>
          <p:cNvSpPr/>
          <p:nvPr/>
        </p:nvSpPr>
        <p:spPr>
          <a:xfrm>
            <a:off x="4405437" y="669500"/>
            <a:ext cx="333125" cy="276125"/>
          </a:xfrm>
          <a:prstGeom prst="rect">
            <a:avLst/>
          </a:prstGeom>
        </p:spPr>
        <p:txBody>
          <a:bodyPr>
            <a:prstTxWarp prst="textPlain"/>
          </a:bodyPr>
          <a:lstStyle/>
          <a:p>
            <a:pPr lvl="0" algn="ctr"/>
            <a:r>
              <a:rPr b="0" i="0">
                <a:ln>
                  <a:noFill/>
                </a:ln>
                <a:gradFill>
                  <a:gsLst>
                    <a:gs pos="0">
                      <a:schemeClr val="accent4"/>
                    </a:gs>
                    <a:gs pos="20000">
                      <a:schemeClr val="accent5"/>
                    </a:gs>
                    <a:gs pos="30000">
                      <a:schemeClr val="accent6"/>
                    </a:gs>
                    <a:gs pos="39000">
                      <a:schemeClr val="accent5"/>
                    </a:gs>
                    <a:gs pos="54000">
                      <a:schemeClr val="accent4"/>
                    </a:gs>
                    <a:gs pos="71000">
                      <a:schemeClr val="accent5"/>
                    </a:gs>
                    <a:gs pos="87000">
                      <a:schemeClr val="accent4"/>
                    </a:gs>
                    <a:gs pos="100000">
                      <a:schemeClr val="accent6"/>
                    </a:gs>
                  </a:gsLst>
                  <a:lin ang="2700006" scaled="0"/>
                </a:gradFill>
                <a:latin typeface="Montserrat;600"/>
              </a:rPr>
              <a:t>“</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4" name="Shape 154"/>
        <p:cNvGrpSpPr/>
        <p:nvPr/>
      </p:nvGrpSpPr>
      <p:grpSpPr>
        <a:xfrm>
          <a:off x="0" y="0"/>
          <a:ext cx="0" cy="0"/>
          <a:chOff x="0" y="0"/>
          <a:chExt cx="0" cy="0"/>
        </a:xfrm>
      </p:grpSpPr>
      <p:sp>
        <p:nvSpPr>
          <p:cNvPr id="155" name="Google Shape;155;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6" name="Google Shape;156;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7" name="Google Shape;157;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8" name="Shape 158"/>
        <p:cNvGrpSpPr/>
        <p:nvPr/>
      </p:nvGrpSpPr>
      <p:grpSpPr>
        <a:xfrm>
          <a:off x="0" y="0"/>
          <a:ext cx="0" cy="0"/>
          <a:chOff x="0" y="0"/>
          <a:chExt cx="0" cy="0"/>
        </a:xfrm>
      </p:grpSpPr>
      <p:sp>
        <p:nvSpPr>
          <p:cNvPr id="159" name="Google Shape;159;p3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3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1" name="Google Shape;161;p3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2" name="Google Shape;16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3" name="Shape 163"/>
        <p:cNvGrpSpPr/>
        <p:nvPr/>
      </p:nvGrpSpPr>
      <p:grpSpPr>
        <a:xfrm>
          <a:off x="0" y="0"/>
          <a:ext cx="0" cy="0"/>
          <a:chOff x="0" y="0"/>
          <a:chExt cx="0" cy="0"/>
        </a:xfrm>
      </p:grpSpPr>
      <p:sp>
        <p:nvSpPr>
          <p:cNvPr id="164" name="Google Shape;164;p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5" name="Google Shape;165;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6" name="Shape 166"/>
        <p:cNvGrpSpPr/>
        <p:nvPr/>
      </p:nvGrpSpPr>
      <p:grpSpPr>
        <a:xfrm>
          <a:off x="0" y="0"/>
          <a:ext cx="0" cy="0"/>
          <a:chOff x="0" y="0"/>
          <a:chExt cx="0" cy="0"/>
        </a:xfrm>
      </p:grpSpPr>
      <p:sp>
        <p:nvSpPr>
          <p:cNvPr id="167" name="Google Shape;167;p3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8" name="Google Shape;168;p3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9" name="Google Shape;169;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0" name="Shape 170"/>
        <p:cNvGrpSpPr/>
        <p:nvPr/>
      </p:nvGrpSpPr>
      <p:grpSpPr>
        <a:xfrm>
          <a:off x="0" y="0"/>
          <a:ext cx="0" cy="0"/>
          <a:chOff x="0" y="0"/>
          <a:chExt cx="0" cy="0"/>
        </a:xfrm>
      </p:grpSpPr>
      <p:sp>
        <p:nvSpPr>
          <p:cNvPr id="171" name="Google Shape;171;p3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72" name="Google Shape;172;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3" name="Shape 173"/>
        <p:cNvGrpSpPr/>
        <p:nvPr/>
      </p:nvGrpSpPr>
      <p:grpSpPr>
        <a:xfrm>
          <a:off x="0" y="0"/>
          <a:ext cx="0" cy="0"/>
          <a:chOff x="0" y="0"/>
          <a:chExt cx="0" cy="0"/>
        </a:xfrm>
      </p:grpSpPr>
      <p:sp>
        <p:nvSpPr>
          <p:cNvPr id="174" name="Google Shape;174;p3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76" name="Google Shape;176;p3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7" name="Google Shape;177;p3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8" name="Google Shape;178;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9" name="Shape 179"/>
        <p:cNvGrpSpPr/>
        <p:nvPr/>
      </p:nvGrpSpPr>
      <p:grpSpPr>
        <a:xfrm>
          <a:off x="0" y="0"/>
          <a:ext cx="0" cy="0"/>
          <a:chOff x="0" y="0"/>
          <a:chExt cx="0" cy="0"/>
        </a:xfrm>
      </p:grpSpPr>
      <p:sp>
        <p:nvSpPr>
          <p:cNvPr id="180" name="Google Shape;180;p4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81" name="Google Shape;181;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2" name="Shape 182"/>
        <p:cNvGrpSpPr/>
        <p:nvPr/>
      </p:nvGrpSpPr>
      <p:grpSpPr>
        <a:xfrm>
          <a:off x="0" y="0"/>
          <a:ext cx="0" cy="0"/>
          <a:chOff x="0" y="0"/>
          <a:chExt cx="0" cy="0"/>
        </a:xfrm>
      </p:grpSpPr>
      <p:sp>
        <p:nvSpPr>
          <p:cNvPr id="183" name="Google Shape;183;p4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4" name="Google Shape;184;p4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85" name="Google Shape;185;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6" name="Shape 186"/>
        <p:cNvGrpSpPr/>
        <p:nvPr/>
      </p:nvGrpSpPr>
      <p:grpSpPr>
        <a:xfrm>
          <a:off x="0" y="0"/>
          <a:ext cx="0" cy="0"/>
          <a:chOff x="0" y="0"/>
          <a:chExt cx="0" cy="0"/>
        </a:xfrm>
      </p:grpSpPr>
      <p:sp>
        <p:nvSpPr>
          <p:cNvPr id="187" name="Google Shape;187;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5"/>
          <p:cNvSpPr/>
          <p:nvPr/>
        </p:nvSpPr>
        <p:spPr>
          <a:xfrm>
            <a:off x="557400" y="548700"/>
            <a:ext cx="8029200" cy="4046100"/>
          </a:xfrm>
          <a:prstGeom prst="rect">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646500" y="637500"/>
            <a:ext cx="7851000" cy="3868500"/>
          </a:xfrm>
          <a:prstGeom prst="frame">
            <a:avLst>
              <a:gd fmla="val 449" name="adj1"/>
            </a:avLst>
          </a:prstGeom>
          <a:gradFill>
            <a:gsLst>
              <a:gs pos="0">
                <a:schemeClr val="accent4">
                  <a:alpha val="79890"/>
                </a:schemeClr>
              </a:gs>
              <a:gs pos="20000">
                <a:schemeClr val="accent5">
                  <a:alpha val="79890"/>
                </a:schemeClr>
              </a:gs>
              <a:gs pos="30000">
                <a:schemeClr val="accent6">
                  <a:alpha val="79890"/>
                </a:schemeClr>
              </a:gs>
              <a:gs pos="39000">
                <a:schemeClr val="accent5">
                  <a:alpha val="79890"/>
                </a:schemeClr>
              </a:gs>
              <a:gs pos="54000">
                <a:schemeClr val="accent4">
                  <a:alpha val="79890"/>
                </a:schemeClr>
              </a:gs>
              <a:gs pos="71000">
                <a:schemeClr val="accent5">
                  <a:alpha val="79890"/>
                </a:schemeClr>
              </a:gs>
              <a:gs pos="87000">
                <a:schemeClr val="accent4">
                  <a:alpha val="79890"/>
                </a:schemeClr>
              </a:gs>
              <a:gs pos="100000">
                <a:schemeClr val="accent6">
                  <a:alpha val="7989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1041150" y="643725"/>
            <a:ext cx="7061700" cy="699000"/>
          </a:xfrm>
          <a:prstGeom prst="rect">
            <a:avLst/>
          </a:prstGeom>
        </p:spPr>
        <p:txBody>
          <a:bodyPr anchorCtr="0" anchor="ctr" bIns="0" lIns="0" spcFirstLastPara="1" rIns="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8" name="Google Shape;28;p5"/>
          <p:cNvSpPr txBox="1"/>
          <p:nvPr>
            <p:ph idx="1" type="body"/>
          </p:nvPr>
        </p:nvSpPr>
        <p:spPr>
          <a:xfrm>
            <a:off x="1041075" y="1342825"/>
            <a:ext cx="7061700" cy="2828100"/>
          </a:xfrm>
          <a:prstGeom prst="rect">
            <a:avLst/>
          </a:prstGeom>
        </p:spPr>
        <p:txBody>
          <a:bodyPr anchorCtr="0" anchor="t" bIns="0" lIns="0" spcFirstLastPara="1" rIns="0" wrap="square" tIns="0">
            <a:noAutofit/>
          </a:bodyPr>
          <a:lstStyle>
            <a:lvl1pPr indent="-368300" lvl="0" marL="457200" rtl="0">
              <a:spcBef>
                <a:spcPts val="0"/>
              </a:spcBef>
              <a:spcAft>
                <a:spcPts val="0"/>
              </a:spcAft>
              <a:buSzPts val="2200"/>
              <a:buChar char="▫"/>
              <a:defRPr/>
            </a:lvl1pPr>
            <a:lvl2pPr indent="-368300" lvl="1" marL="914400" rtl="0">
              <a:spcBef>
                <a:spcPts val="800"/>
              </a:spcBef>
              <a:spcAft>
                <a:spcPts val="0"/>
              </a:spcAft>
              <a:buSzPts val="2200"/>
              <a:buChar char="⬝"/>
              <a:defRPr/>
            </a:lvl2pPr>
            <a:lvl3pPr indent="-368300" lvl="2" marL="1371600" rtl="0">
              <a:spcBef>
                <a:spcPts val="800"/>
              </a:spcBef>
              <a:spcAft>
                <a:spcPts val="0"/>
              </a:spcAft>
              <a:buSzPts val="2200"/>
              <a:buChar char="⬝"/>
              <a:defRPr/>
            </a:lvl3pPr>
            <a:lvl4pPr indent="-368300" lvl="3" marL="1828800" rtl="0">
              <a:spcBef>
                <a:spcPts val="800"/>
              </a:spcBef>
              <a:spcAft>
                <a:spcPts val="0"/>
              </a:spcAft>
              <a:buSzPts val="2200"/>
              <a:buChar char="●"/>
              <a:defRPr/>
            </a:lvl4pPr>
            <a:lvl5pPr indent="-368300" lvl="4" marL="2286000" rtl="0">
              <a:spcBef>
                <a:spcPts val="800"/>
              </a:spcBef>
              <a:spcAft>
                <a:spcPts val="0"/>
              </a:spcAft>
              <a:buSzPts val="2200"/>
              <a:buChar char="○"/>
              <a:defRPr/>
            </a:lvl5pPr>
            <a:lvl6pPr indent="-368300" lvl="5" marL="2743200" rtl="0">
              <a:spcBef>
                <a:spcPts val="800"/>
              </a:spcBef>
              <a:spcAft>
                <a:spcPts val="0"/>
              </a:spcAft>
              <a:buSzPts val="2200"/>
              <a:buChar char="■"/>
              <a:defRPr/>
            </a:lvl6pPr>
            <a:lvl7pPr indent="-368300" lvl="6" marL="3200400" rtl="0">
              <a:spcBef>
                <a:spcPts val="800"/>
              </a:spcBef>
              <a:spcAft>
                <a:spcPts val="0"/>
              </a:spcAft>
              <a:buSzPts val="2200"/>
              <a:buChar char="●"/>
              <a:defRPr/>
            </a:lvl7pPr>
            <a:lvl8pPr indent="-368300" lvl="7" marL="3657600" rtl="0">
              <a:spcBef>
                <a:spcPts val="800"/>
              </a:spcBef>
              <a:spcAft>
                <a:spcPts val="0"/>
              </a:spcAft>
              <a:buSzPts val="2200"/>
              <a:buChar char="○"/>
              <a:defRPr/>
            </a:lvl8pPr>
            <a:lvl9pPr indent="-368300" lvl="8" marL="4114800" rtl="0">
              <a:spcBef>
                <a:spcPts val="800"/>
              </a:spcBef>
              <a:spcAft>
                <a:spcPts val="800"/>
              </a:spcAft>
              <a:buSzPts val="2200"/>
              <a:buChar char="■"/>
              <a:defRPr/>
            </a:lvl9pPr>
          </a:lstStyle>
          <a:p/>
        </p:txBody>
      </p:sp>
      <p:sp>
        <p:nvSpPr>
          <p:cNvPr id="29" name="Google Shape;29;p5"/>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6"/>
          <p:cNvSpPr/>
          <p:nvPr/>
        </p:nvSpPr>
        <p:spPr>
          <a:xfrm>
            <a:off x="557400" y="548700"/>
            <a:ext cx="8029200" cy="4046100"/>
          </a:xfrm>
          <a:prstGeom prst="rect">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p:nvPr/>
        </p:nvSpPr>
        <p:spPr>
          <a:xfrm>
            <a:off x="646500" y="637500"/>
            <a:ext cx="7851000" cy="3868500"/>
          </a:xfrm>
          <a:prstGeom prst="frame">
            <a:avLst>
              <a:gd fmla="val 449" name="adj1"/>
            </a:avLst>
          </a:prstGeom>
          <a:gradFill>
            <a:gsLst>
              <a:gs pos="0">
                <a:schemeClr val="accent4">
                  <a:alpha val="79890"/>
                </a:schemeClr>
              </a:gs>
              <a:gs pos="20000">
                <a:schemeClr val="accent5">
                  <a:alpha val="79890"/>
                </a:schemeClr>
              </a:gs>
              <a:gs pos="30000">
                <a:schemeClr val="accent6">
                  <a:alpha val="79890"/>
                </a:schemeClr>
              </a:gs>
              <a:gs pos="39000">
                <a:schemeClr val="accent5">
                  <a:alpha val="79890"/>
                </a:schemeClr>
              </a:gs>
              <a:gs pos="54000">
                <a:schemeClr val="accent4">
                  <a:alpha val="79890"/>
                </a:schemeClr>
              </a:gs>
              <a:gs pos="71000">
                <a:schemeClr val="accent5">
                  <a:alpha val="79890"/>
                </a:schemeClr>
              </a:gs>
              <a:gs pos="87000">
                <a:schemeClr val="accent4">
                  <a:alpha val="79890"/>
                </a:schemeClr>
              </a:gs>
              <a:gs pos="100000">
                <a:schemeClr val="accent6">
                  <a:alpha val="7989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type="title"/>
          </p:nvPr>
        </p:nvSpPr>
        <p:spPr>
          <a:xfrm>
            <a:off x="1041075" y="643725"/>
            <a:ext cx="7061700" cy="699000"/>
          </a:xfrm>
          <a:prstGeom prst="rect">
            <a:avLst/>
          </a:prstGeom>
        </p:spPr>
        <p:txBody>
          <a:bodyPr anchorCtr="0" anchor="ctr" bIns="0" lIns="0" spcFirstLastPara="1" rIns="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4" name="Google Shape;34;p6"/>
          <p:cNvSpPr txBox="1"/>
          <p:nvPr>
            <p:ph idx="1" type="body"/>
          </p:nvPr>
        </p:nvSpPr>
        <p:spPr>
          <a:xfrm>
            <a:off x="1041125" y="1342725"/>
            <a:ext cx="3299400" cy="27954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35" name="Google Shape;35;p6"/>
          <p:cNvSpPr txBox="1"/>
          <p:nvPr>
            <p:ph idx="2" type="body"/>
          </p:nvPr>
        </p:nvSpPr>
        <p:spPr>
          <a:xfrm>
            <a:off x="4803420" y="1342725"/>
            <a:ext cx="3299400" cy="27954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36" name="Google Shape;36;p6"/>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7"/>
          <p:cNvSpPr/>
          <p:nvPr/>
        </p:nvSpPr>
        <p:spPr>
          <a:xfrm>
            <a:off x="557400" y="548700"/>
            <a:ext cx="8029200" cy="4046100"/>
          </a:xfrm>
          <a:prstGeom prst="rect">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p:nvPr/>
        </p:nvSpPr>
        <p:spPr>
          <a:xfrm>
            <a:off x="646500" y="637500"/>
            <a:ext cx="7851000" cy="3868500"/>
          </a:xfrm>
          <a:prstGeom prst="frame">
            <a:avLst>
              <a:gd fmla="val 449" name="adj1"/>
            </a:avLst>
          </a:prstGeom>
          <a:gradFill>
            <a:gsLst>
              <a:gs pos="0">
                <a:schemeClr val="accent4">
                  <a:alpha val="79890"/>
                </a:schemeClr>
              </a:gs>
              <a:gs pos="20000">
                <a:schemeClr val="accent5">
                  <a:alpha val="79890"/>
                </a:schemeClr>
              </a:gs>
              <a:gs pos="30000">
                <a:schemeClr val="accent6">
                  <a:alpha val="79890"/>
                </a:schemeClr>
              </a:gs>
              <a:gs pos="39000">
                <a:schemeClr val="accent5">
                  <a:alpha val="79890"/>
                </a:schemeClr>
              </a:gs>
              <a:gs pos="54000">
                <a:schemeClr val="accent4">
                  <a:alpha val="79890"/>
                </a:schemeClr>
              </a:gs>
              <a:gs pos="71000">
                <a:schemeClr val="accent5">
                  <a:alpha val="79890"/>
                </a:schemeClr>
              </a:gs>
              <a:gs pos="87000">
                <a:schemeClr val="accent4">
                  <a:alpha val="79890"/>
                </a:schemeClr>
              </a:gs>
              <a:gs pos="100000">
                <a:schemeClr val="accent6">
                  <a:alpha val="7989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txBox="1"/>
          <p:nvPr>
            <p:ph type="title"/>
          </p:nvPr>
        </p:nvSpPr>
        <p:spPr>
          <a:xfrm>
            <a:off x="1041075" y="643725"/>
            <a:ext cx="7061700" cy="699000"/>
          </a:xfrm>
          <a:prstGeom prst="rect">
            <a:avLst/>
          </a:prstGeom>
        </p:spPr>
        <p:txBody>
          <a:bodyPr anchorCtr="0" anchor="ctr" bIns="0" lIns="0" spcFirstLastPara="1" rIns="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1" name="Google Shape;41;p7"/>
          <p:cNvSpPr txBox="1"/>
          <p:nvPr>
            <p:ph idx="1" type="body"/>
          </p:nvPr>
        </p:nvSpPr>
        <p:spPr>
          <a:xfrm>
            <a:off x="1041075" y="1342725"/>
            <a:ext cx="2199900" cy="27867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42" name="Google Shape;42;p7"/>
          <p:cNvSpPr txBox="1"/>
          <p:nvPr>
            <p:ph idx="2" type="body"/>
          </p:nvPr>
        </p:nvSpPr>
        <p:spPr>
          <a:xfrm>
            <a:off x="3472073" y="1342725"/>
            <a:ext cx="2199900" cy="27867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43" name="Google Shape;43;p7"/>
          <p:cNvSpPr txBox="1"/>
          <p:nvPr>
            <p:ph idx="3" type="body"/>
          </p:nvPr>
        </p:nvSpPr>
        <p:spPr>
          <a:xfrm>
            <a:off x="5903071" y="1342725"/>
            <a:ext cx="2199900" cy="27867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44" name="Google Shape;44;p7"/>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8"/>
          <p:cNvSpPr/>
          <p:nvPr/>
        </p:nvSpPr>
        <p:spPr>
          <a:xfrm>
            <a:off x="557400" y="548700"/>
            <a:ext cx="8029200" cy="4046100"/>
          </a:xfrm>
          <a:prstGeom prst="rect">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a:off x="646500" y="637500"/>
            <a:ext cx="7851000" cy="3868500"/>
          </a:xfrm>
          <a:prstGeom prst="frame">
            <a:avLst>
              <a:gd fmla="val 449" name="adj1"/>
            </a:avLst>
          </a:prstGeom>
          <a:gradFill>
            <a:gsLst>
              <a:gs pos="0">
                <a:schemeClr val="accent4">
                  <a:alpha val="79890"/>
                </a:schemeClr>
              </a:gs>
              <a:gs pos="20000">
                <a:schemeClr val="accent5">
                  <a:alpha val="79890"/>
                </a:schemeClr>
              </a:gs>
              <a:gs pos="30000">
                <a:schemeClr val="accent6">
                  <a:alpha val="79890"/>
                </a:schemeClr>
              </a:gs>
              <a:gs pos="39000">
                <a:schemeClr val="accent5">
                  <a:alpha val="79890"/>
                </a:schemeClr>
              </a:gs>
              <a:gs pos="54000">
                <a:schemeClr val="accent4">
                  <a:alpha val="79890"/>
                </a:schemeClr>
              </a:gs>
              <a:gs pos="71000">
                <a:schemeClr val="accent5">
                  <a:alpha val="79890"/>
                </a:schemeClr>
              </a:gs>
              <a:gs pos="87000">
                <a:schemeClr val="accent4">
                  <a:alpha val="79890"/>
                </a:schemeClr>
              </a:gs>
              <a:gs pos="100000">
                <a:schemeClr val="accent6">
                  <a:alpha val="7989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txBox="1"/>
          <p:nvPr>
            <p:ph type="title"/>
          </p:nvPr>
        </p:nvSpPr>
        <p:spPr>
          <a:xfrm>
            <a:off x="1041075" y="643725"/>
            <a:ext cx="7061700" cy="699000"/>
          </a:xfrm>
          <a:prstGeom prst="rect">
            <a:avLst/>
          </a:prstGeom>
        </p:spPr>
        <p:txBody>
          <a:bodyPr anchorCtr="0" anchor="ctr" bIns="0" lIns="0" spcFirstLastPara="1" rIns="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9" name="Google Shape;49;p8"/>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9"/>
          <p:cNvSpPr/>
          <p:nvPr/>
        </p:nvSpPr>
        <p:spPr>
          <a:xfrm>
            <a:off x="557400" y="548700"/>
            <a:ext cx="8029200" cy="4046100"/>
          </a:xfrm>
          <a:prstGeom prst="rect">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9"/>
          <p:cNvSpPr/>
          <p:nvPr/>
        </p:nvSpPr>
        <p:spPr>
          <a:xfrm>
            <a:off x="646500" y="637500"/>
            <a:ext cx="7851000" cy="3868500"/>
          </a:xfrm>
          <a:prstGeom prst="frame">
            <a:avLst>
              <a:gd fmla="val 449" name="adj1"/>
            </a:avLst>
          </a:prstGeom>
          <a:gradFill>
            <a:gsLst>
              <a:gs pos="0">
                <a:schemeClr val="accent4">
                  <a:alpha val="79890"/>
                </a:schemeClr>
              </a:gs>
              <a:gs pos="20000">
                <a:schemeClr val="accent5">
                  <a:alpha val="79890"/>
                </a:schemeClr>
              </a:gs>
              <a:gs pos="30000">
                <a:schemeClr val="accent6">
                  <a:alpha val="79890"/>
                </a:schemeClr>
              </a:gs>
              <a:gs pos="39000">
                <a:schemeClr val="accent5">
                  <a:alpha val="79890"/>
                </a:schemeClr>
              </a:gs>
              <a:gs pos="54000">
                <a:schemeClr val="accent4">
                  <a:alpha val="79890"/>
                </a:schemeClr>
              </a:gs>
              <a:gs pos="71000">
                <a:schemeClr val="accent5">
                  <a:alpha val="79890"/>
                </a:schemeClr>
              </a:gs>
              <a:gs pos="87000">
                <a:schemeClr val="accent4">
                  <a:alpha val="79890"/>
                </a:schemeClr>
              </a:gs>
              <a:gs pos="100000">
                <a:schemeClr val="accent6">
                  <a:alpha val="7989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9"/>
          <p:cNvSpPr txBox="1"/>
          <p:nvPr>
            <p:ph idx="1" type="body"/>
          </p:nvPr>
        </p:nvSpPr>
        <p:spPr>
          <a:xfrm>
            <a:off x="1041075" y="3938225"/>
            <a:ext cx="7062000" cy="548700"/>
          </a:xfrm>
          <a:prstGeom prst="rect">
            <a:avLst/>
          </a:prstGeom>
        </p:spPr>
        <p:txBody>
          <a:bodyPr anchorCtr="0" anchor="ctr" bIns="0" lIns="0" spcFirstLastPara="1" rIns="0" wrap="square" tIns="0">
            <a:noAutofit/>
          </a:bodyPr>
          <a:lstStyle>
            <a:lvl1pPr indent="-228600" lvl="0" marL="457200" rtl="0" algn="ctr">
              <a:spcBef>
                <a:spcPts val="0"/>
              </a:spcBef>
              <a:spcAft>
                <a:spcPts val="0"/>
              </a:spcAft>
              <a:buSzPts val="1400"/>
              <a:buNone/>
              <a:defRPr sz="1400"/>
            </a:lvl1pPr>
          </a:lstStyle>
          <a:p/>
        </p:txBody>
      </p:sp>
      <p:sp>
        <p:nvSpPr>
          <p:cNvPr id="54" name="Google Shape;54;p9"/>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type="blank">
  <p:cSld name="BLANK">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0"/>
          <p:cNvSpPr txBox="1"/>
          <p:nvPr>
            <p:ph idx="12" type="sldNum"/>
          </p:nvPr>
        </p:nvSpPr>
        <p:spPr>
          <a:xfrm>
            <a:off x="4297650" y="4594800"/>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57" name="Google Shape;57;p10"/>
          <p:cNvSpPr/>
          <p:nvPr/>
        </p:nvSpPr>
        <p:spPr>
          <a:xfrm>
            <a:off x="557400" y="548700"/>
            <a:ext cx="8029200" cy="4046100"/>
          </a:xfrm>
          <a:prstGeom prst="rect">
            <a:avLst/>
          </a:prstGeom>
          <a:solidFill>
            <a:srgbClr val="F5F6F0">
              <a:alpha val="87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0"/>
          <p:cNvSpPr/>
          <p:nvPr/>
        </p:nvSpPr>
        <p:spPr>
          <a:xfrm>
            <a:off x="646500" y="637500"/>
            <a:ext cx="7851000" cy="3868500"/>
          </a:xfrm>
          <a:prstGeom prst="frame">
            <a:avLst>
              <a:gd fmla="val 449" name="adj1"/>
            </a:avLst>
          </a:prstGeom>
          <a:gradFill>
            <a:gsLst>
              <a:gs pos="0">
                <a:schemeClr val="accent4">
                  <a:alpha val="79890"/>
                </a:schemeClr>
              </a:gs>
              <a:gs pos="20000">
                <a:schemeClr val="accent5">
                  <a:alpha val="79890"/>
                </a:schemeClr>
              </a:gs>
              <a:gs pos="30000">
                <a:schemeClr val="accent6">
                  <a:alpha val="79890"/>
                </a:schemeClr>
              </a:gs>
              <a:gs pos="39000">
                <a:schemeClr val="accent5">
                  <a:alpha val="79890"/>
                </a:schemeClr>
              </a:gs>
              <a:gs pos="54000">
                <a:schemeClr val="accent4">
                  <a:alpha val="79890"/>
                </a:schemeClr>
              </a:gs>
              <a:gs pos="71000">
                <a:schemeClr val="accent5">
                  <a:alpha val="79890"/>
                </a:schemeClr>
              </a:gs>
              <a:gs pos="87000">
                <a:schemeClr val="accent4">
                  <a:alpha val="79890"/>
                </a:schemeClr>
              </a:gs>
              <a:gs pos="100000">
                <a:schemeClr val="accent6">
                  <a:alpha val="7989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4.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theme" Target="../theme/theme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2" Type="http://schemas.openxmlformats.org/officeDocument/2006/relationships/theme" Target="../theme/theme5.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41075" y="643725"/>
            <a:ext cx="7061700" cy="6990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Clr>
                <a:schemeClr val="accent6"/>
              </a:buClr>
              <a:buSzPts val="1600"/>
              <a:buFont typeface="Montserrat"/>
              <a:buNone/>
              <a:defRPr sz="1600">
                <a:solidFill>
                  <a:schemeClr val="accent6"/>
                </a:solidFill>
                <a:latin typeface="Montserrat"/>
                <a:ea typeface="Montserrat"/>
                <a:cs typeface="Montserrat"/>
                <a:sym typeface="Montserrat"/>
              </a:defRPr>
            </a:lvl1pPr>
            <a:lvl2pPr lvl="1" rtl="0" algn="ctr">
              <a:lnSpc>
                <a:spcPct val="90000"/>
              </a:lnSpc>
              <a:spcBef>
                <a:spcPts val="0"/>
              </a:spcBef>
              <a:spcAft>
                <a:spcPts val="0"/>
              </a:spcAft>
              <a:buClr>
                <a:schemeClr val="accent6"/>
              </a:buClr>
              <a:buSzPts val="1600"/>
              <a:buFont typeface="Montserrat"/>
              <a:buNone/>
              <a:defRPr sz="1600">
                <a:solidFill>
                  <a:schemeClr val="accent6"/>
                </a:solidFill>
                <a:latin typeface="Montserrat"/>
                <a:ea typeface="Montserrat"/>
                <a:cs typeface="Montserrat"/>
                <a:sym typeface="Montserrat"/>
              </a:defRPr>
            </a:lvl2pPr>
            <a:lvl3pPr lvl="2" rtl="0" algn="ctr">
              <a:lnSpc>
                <a:spcPct val="90000"/>
              </a:lnSpc>
              <a:spcBef>
                <a:spcPts val="0"/>
              </a:spcBef>
              <a:spcAft>
                <a:spcPts val="0"/>
              </a:spcAft>
              <a:buClr>
                <a:schemeClr val="accent6"/>
              </a:buClr>
              <a:buSzPts val="1600"/>
              <a:buFont typeface="Montserrat"/>
              <a:buNone/>
              <a:defRPr sz="1600">
                <a:solidFill>
                  <a:schemeClr val="accent6"/>
                </a:solidFill>
                <a:latin typeface="Montserrat"/>
                <a:ea typeface="Montserrat"/>
                <a:cs typeface="Montserrat"/>
                <a:sym typeface="Montserrat"/>
              </a:defRPr>
            </a:lvl3pPr>
            <a:lvl4pPr lvl="3" rtl="0" algn="ctr">
              <a:lnSpc>
                <a:spcPct val="90000"/>
              </a:lnSpc>
              <a:spcBef>
                <a:spcPts val="0"/>
              </a:spcBef>
              <a:spcAft>
                <a:spcPts val="0"/>
              </a:spcAft>
              <a:buClr>
                <a:schemeClr val="accent6"/>
              </a:buClr>
              <a:buSzPts val="1600"/>
              <a:buFont typeface="Montserrat"/>
              <a:buNone/>
              <a:defRPr sz="1600">
                <a:solidFill>
                  <a:schemeClr val="accent6"/>
                </a:solidFill>
                <a:latin typeface="Montserrat"/>
                <a:ea typeface="Montserrat"/>
                <a:cs typeface="Montserrat"/>
                <a:sym typeface="Montserrat"/>
              </a:defRPr>
            </a:lvl4pPr>
            <a:lvl5pPr lvl="4" rtl="0" algn="ctr">
              <a:lnSpc>
                <a:spcPct val="90000"/>
              </a:lnSpc>
              <a:spcBef>
                <a:spcPts val="0"/>
              </a:spcBef>
              <a:spcAft>
                <a:spcPts val="0"/>
              </a:spcAft>
              <a:buClr>
                <a:schemeClr val="accent6"/>
              </a:buClr>
              <a:buSzPts val="1600"/>
              <a:buFont typeface="Montserrat"/>
              <a:buNone/>
              <a:defRPr sz="1600">
                <a:solidFill>
                  <a:schemeClr val="accent6"/>
                </a:solidFill>
                <a:latin typeface="Montserrat"/>
                <a:ea typeface="Montserrat"/>
                <a:cs typeface="Montserrat"/>
                <a:sym typeface="Montserrat"/>
              </a:defRPr>
            </a:lvl5pPr>
            <a:lvl6pPr lvl="5" rtl="0" algn="ctr">
              <a:lnSpc>
                <a:spcPct val="90000"/>
              </a:lnSpc>
              <a:spcBef>
                <a:spcPts val="0"/>
              </a:spcBef>
              <a:spcAft>
                <a:spcPts val="0"/>
              </a:spcAft>
              <a:buClr>
                <a:schemeClr val="accent6"/>
              </a:buClr>
              <a:buSzPts val="1600"/>
              <a:buFont typeface="Montserrat"/>
              <a:buNone/>
              <a:defRPr sz="1600">
                <a:solidFill>
                  <a:schemeClr val="accent6"/>
                </a:solidFill>
                <a:latin typeface="Montserrat"/>
                <a:ea typeface="Montserrat"/>
                <a:cs typeface="Montserrat"/>
                <a:sym typeface="Montserrat"/>
              </a:defRPr>
            </a:lvl6pPr>
            <a:lvl7pPr lvl="6" rtl="0" algn="ctr">
              <a:lnSpc>
                <a:spcPct val="90000"/>
              </a:lnSpc>
              <a:spcBef>
                <a:spcPts val="0"/>
              </a:spcBef>
              <a:spcAft>
                <a:spcPts val="0"/>
              </a:spcAft>
              <a:buClr>
                <a:schemeClr val="accent6"/>
              </a:buClr>
              <a:buSzPts val="1600"/>
              <a:buFont typeface="Montserrat"/>
              <a:buNone/>
              <a:defRPr sz="1600">
                <a:solidFill>
                  <a:schemeClr val="accent6"/>
                </a:solidFill>
                <a:latin typeface="Montserrat"/>
                <a:ea typeface="Montserrat"/>
                <a:cs typeface="Montserrat"/>
                <a:sym typeface="Montserrat"/>
              </a:defRPr>
            </a:lvl7pPr>
            <a:lvl8pPr lvl="7" rtl="0" algn="ctr">
              <a:lnSpc>
                <a:spcPct val="90000"/>
              </a:lnSpc>
              <a:spcBef>
                <a:spcPts val="0"/>
              </a:spcBef>
              <a:spcAft>
                <a:spcPts val="0"/>
              </a:spcAft>
              <a:buClr>
                <a:schemeClr val="accent6"/>
              </a:buClr>
              <a:buSzPts val="1600"/>
              <a:buFont typeface="Montserrat"/>
              <a:buNone/>
              <a:defRPr sz="1600">
                <a:solidFill>
                  <a:schemeClr val="accent6"/>
                </a:solidFill>
                <a:latin typeface="Montserrat"/>
                <a:ea typeface="Montserrat"/>
                <a:cs typeface="Montserrat"/>
                <a:sym typeface="Montserrat"/>
              </a:defRPr>
            </a:lvl8pPr>
            <a:lvl9pPr lvl="8" rtl="0" algn="ctr">
              <a:lnSpc>
                <a:spcPct val="90000"/>
              </a:lnSpc>
              <a:spcBef>
                <a:spcPts val="0"/>
              </a:spcBef>
              <a:spcAft>
                <a:spcPts val="0"/>
              </a:spcAft>
              <a:buClr>
                <a:schemeClr val="accent6"/>
              </a:buClr>
              <a:buSzPts val="1600"/>
              <a:buFont typeface="Montserrat"/>
              <a:buNone/>
              <a:defRPr sz="1600">
                <a:solidFill>
                  <a:schemeClr val="accent6"/>
                </a:solidFill>
                <a:latin typeface="Montserrat"/>
                <a:ea typeface="Montserrat"/>
                <a:cs typeface="Montserrat"/>
                <a:sym typeface="Montserrat"/>
              </a:defRPr>
            </a:lvl9pPr>
          </a:lstStyle>
          <a:p/>
        </p:txBody>
      </p:sp>
      <p:sp>
        <p:nvSpPr>
          <p:cNvPr id="7" name="Google Shape;7;p1"/>
          <p:cNvSpPr txBox="1"/>
          <p:nvPr>
            <p:ph idx="1" type="body"/>
          </p:nvPr>
        </p:nvSpPr>
        <p:spPr>
          <a:xfrm>
            <a:off x="1041075" y="1342825"/>
            <a:ext cx="7061700" cy="2828100"/>
          </a:xfrm>
          <a:prstGeom prst="rect">
            <a:avLst/>
          </a:prstGeom>
          <a:noFill/>
          <a:ln>
            <a:noFill/>
          </a:ln>
        </p:spPr>
        <p:txBody>
          <a:bodyPr anchorCtr="0" anchor="t" bIns="0" lIns="0" spcFirstLastPara="1" rIns="0" wrap="square" tIns="0">
            <a:noAutofit/>
          </a:bodyPr>
          <a:lstStyle>
            <a:lvl1pPr indent="-368300" lvl="0" marL="457200" rtl="0">
              <a:lnSpc>
                <a:spcPct val="115000"/>
              </a:lnSpc>
              <a:spcBef>
                <a:spcPts val="0"/>
              </a:spcBef>
              <a:spcAft>
                <a:spcPts val="0"/>
              </a:spcAft>
              <a:buClr>
                <a:schemeClr val="accent5"/>
              </a:buClr>
              <a:buSzPts val="2200"/>
              <a:buFont typeface="Frank Ruhl Libre Light"/>
              <a:buChar char="▫"/>
              <a:defRPr sz="2200">
                <a:solidFill>
                  <a:schemeClr val="dk1"/>
                </a:solidFill>
                <a:latin typeface="Frank Ruhl Libre Light"/>
                <a:ea typeface="Frank Ruhl Libre Light"/>
                <a:cs typeface="Frank Ruhl Libre Light"/>
                <a:sym typeface="Frank Ruhl Libre Light"/>
              </a:defRPr>
            </a:lvl1pPr>
            <a:lvl2pPr indent="-368300" lvl="1" marL="914400" rtl="0">
              <a:lnSpc>
                <a:spcPct val="115000"/>
              </a:lnSpc>
              <a:spcBef>
                <a:spcPts val="800"/>
              </a:spcBef>
              <a:spcAft>
                <a:spcPts val="0"/>
              </a:spcAft>
              <a:buClr>
                <a:schemeClr val="accent5"/>
              </a:buClr>
              <a:buSzPts val="2200"/>
              <a:buFont typeface="Frank Ruhl Libre Light"/>
              <a:buChar char="⬝"/>
              <a:defRPr sz="2200">
                <a:solidFill>
                  <a:schemeClr val="dk1"/>
                </a:solidFill>
                <a:latin typeface="Frank Ruhl Libre Light"/>
                <a:ea typeface="Frank Ruhl Libre Light"/>
                <a:cs typeface="Frank Ruhl Libre Light"/>
                <a:sym typeface="Frank Ruhl Libre Light"/>
              </a:defRPr>
            </a:lvl2pPr>
            <a:lvl3pPr indent="-368300" lvl="2" marL="1371600" rtl="0">
              <a:lnSpc>
                <a:spcPct val="115000"/>
              </a:lnSpc>
              <a:spcBef>
                <a:spcPts val="800"/>
              </a:spcBef>
              <a:spcAft>
                <a:spcPts val="0"/>
              </a:spcAft>
              <a:buClr>
                <a:schemeClr val="accent5"/>
              </a:buClr>
              <a:buSzPts val="2200"/>
              <a:buFont typeface="Frank Ruhl Libre Light"/>
              <a:buChar char="⬝"/>
              <a:defRPr sz="2200">
                <a:solidFill>
                  <a:schemeClr val="dk1"/>
                </a:solidFill>
                <a:latin typeface="Frank Ruhl Libre Light"/>
                <a:ea typeface="Frank Ruhl Libre Light"/>
                <a:cs typeface="Frank Ruhl Libre Light"/>
                <a:sym typeface="Frank Ruhl Libre Light"/>
              </a:defRPr>
            </a:lvl3pPr>
            <a:lvl4pPr indent="-368300" lvl="3" marL="1828800" rtl="0">
              <a:lnSpc>
                <a:spcPct val="115000"/>
              </a:lnSpc>
              <a:spcBef>
                <a:spcPts val="800"/>
              </a:spcBef>
              <a:spcAft>
                <a:spcPts val="0"/>
              </a:spcAft>
              <a:buClr>
                <a:schemeClr val="dk1"/>
              </a:buClr>
              <a:buSzPts val="2200"/>
              <a:buFont typeface="Frank Ruhl Libre Light"/>
              <a:buChar char="●"/>
              <a:defRPr sz="2200">
                <a:solidFill>
                  <a:schemeClr val="dk1"/>
                </a:solidFill>
                <a:latin typeface="Frank Ruhl Libre Light"/>
                <a:ea typeface="Frank Ruhl Libre Light"/>
                <a:cs typeface="Frank Ruhl Libre Light"/>
                <a:sym typeface="Frank Ruhl Libre Light"/>
              </a:defRPr>
            </a:lvl4pPr>
            <a:lvl5pPr indent="-368300" lvl="4" marL="2286000" rtl="0">
              <a:lnSpc>
                <a:spcPct val="115000"/>
              </a:lnSpc>
              <a:spcBef>
                <a:spcPts val="800"/>
              </a:spcBef>
              <a:spcAft>
                <a:spcPts val="0"/>
              </a:spcAft>
              <a:buClr>
                <a:schemeClr val="dk1"/>
              </a:buClr>
              <a:buSzPts val="2200"/>
              <a:buFont typeface="Frank Ruhl Libre Light"/>
              <a:buChar char="○"/>
              <a:defRPr sz="2200">
                <a:solidFill>
                  <a:schemeClr val="dk1"/>
                </a:solidFill>
                <a:latin typeface="Frank Ruhl Libre Light"/>
                <a:ea typeface="Frank Ruhl Libre Light"/>
                <a:cs typeface="Frank Ruhl Libre Light"/>
                <a:sym typeface="Frank Ruhl Libre Light"/>
              </a:defRPr>
            </a:lvl5pPr>
            <a:lvl6pPr indent="-368300" lvl="5" marL="2743200" rtl="0">
              <a:lnSpc>
                <a:spcPct val="115000"/>
              </a:lnSpc>
              <a:spcBef>
                <a:spcPts val="800"/>
              </a:spcBef>
              <a:spcAft>
                <a:spcPts val="0"/>
              </a:spcAft>
              <a:buClr>
                <a:schemeClr val="dk1"/>
              </a:buClr>
              <a:buSzPts val="2200"/>
              <a:buFont typeface="Frank Ruhl Libre Light"/>
              <a:buChar char="■"/>
              <a:defRPr sz="2200">
                <a:solidFill>
                  <a:schemeClr val="dk1"/>
                </a:solidFill>
                <a:latin typeface="Frank Ruhl Libre Light"/>
                <a:ea typeface="Frank Ruhl Libre Light"/>
                <a:cs typeface="Frank Ruhl Libre Light"/>
                <a:sym typeface="Frank Ruhl Libre Light"/>
              </a:defRPr>
            </a:lvl6pPr>
            <a:lvl7pPr indent="-368300" lvl="6" marL="3200400" rtl="0">
              <a:lnSpc>
                <a:spcPct val="115000"/>
              </a:lnSpc>
              <a:spcBef>
                <a:spcPts val="800"/>
              </a:spcBef>
              <a:spcAft>
                <a:spcPts val="0"/>
              </a:spcAft>
              <a:buClr>
                <a:schemeClr val="dk1"/>
              </a:buClr>
              <a:buSzPts val="2200"/>
              <a:buFont typeface="Frank Ruhl Libre Light"/>
              <a:buChar char="●"/>
              <a:defRPr sz="2200">
                <a:solidFill>
                  <a:schemeClr val="dk1"/>
                </a:solidFill>
                <a:latin typeface="Frank Ruhl Libre Light"/>
                <a:ea typeface="Frank Ruhl Libre Light"/>
                <a:cs typeface="Frank Ruhl Libre Light"/>
                <a:sym typeface="Frank Ruhl Libre Light"/>
              </a:defRPr>
            </a:lvl7pPr>
            <a:lvl8pPr indent="-368300" lvl="7" marL="3657600" rtl="0">
              <a:lnSpc>
                <a:spcPct val="115000"/>
              </a:lnSpc>
              <a:spcBef>
                <a:spcPts val="800"/>
              </a:spcBef>
              <a:spcAft>
                <a:spcPts val="0"/>
              </a:spcAft>
              <a:buClr>
                <a:schemeClr val="dk1"/>
              </a:buClr>
              <a:buSzPts val="2200"/>
              <a:buFont typeface="Frank Ruhl Libre Light"/>
              <a:buChar char="○"/>
              <a:defRPr sz="2200">
                <a:solidFill>
                  <a:schemeClr val="dk1"/>
                </a:solidFill>
                <a:latin typeface="Frank Ruhl Libre Light"/>
                <a:ea typeface="Frank Ruhl Libre Light"/>
                <a:cs typeface="Frank Ruhl Libre Light"/>
                <a:sym typeface="Frank Ruhl Libre Light"/>
              </a:defRPr>
            </a:lvl8pPr>
            <a:lvl9pPr indent="-368300" lvl="8" marL="4114800" rtl="0">
              <a:lnSpc>
                <a:spcPct val="115000"/>
              </a:lnSpc>
              <a:spcBef>
                <a:spcPts val="800"/>
              </a:spcBef>
              <a:spcAft>
                <a:spcPts val="800"/>
              </a:spcAft>
              <a:buClr>
                <a:schemeClr val="dk1"/>
              </a:buClr>
              <a:buSzPts val="2200"/>
              <a:buFont typeface="Frank Ruhl Libre Light"/>
              <a:buChar char="■"/>
              <a:defRPr sz="2200">
                <a:solidFill>
                  <a:schemeClr val="dk1"/>
                </a:solidFill>
                <a:latin typeface="Frank Ruhl Libre Light"/>
                <a:ea typeface="Frank Ruhl Libre Light"/>
                <a:cs typeface="Frank Ruhl Libre Light"/>
                <a:sym typeface="Frank Ruhl Libre Light"/>
              </a:defRPr>
            </a:lvl9pPr>
          </a:lstStyle>
          <a:p/>
        </p:txBody>
      </p:sp>
      <p:sp>
        <p:nvSpPr>
          <p:cNvPr id="8" name="Google Shape;8;p1"/>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lvl1pPr lvl="0" rtl="0" algn="ctr">
              <a:buNone/>
              <a:defRPr sz="1300">
                <a:solidFill>
                  <a:schemeClr val="accent4"/>
                </a:solidFill>
                <a:latin typeface="Montserrat"/>
                <a:ea typeface="Montserrat"/>
                <a:cs typeface="Montserrat"/>
                <a:sym typeface="Montserrat"/>
              </a:defRPr>
            </a:lvl1pPr>
            <a:lvl2pPr lvl="1" rtl="0" algn="ctr">
              <a:buNone/>
              <a:defRPr sz="1300">
                <a:solidFill>
                  <a:schemeClr val="accent4"/>
                </a:solidFill>
                <a:latin typeface="Montserrat"/>
                <a:ea typeface="Montserrat"/>
                <a:cs typeface="Montserrat"/>
                <a:sym typeface="Montserrat"/>
              </a:defRPr>
            </a:lvl2pPr>
            <a:lvl3pPr lvl="2" rtl="0" algn="ctr">
              <a:buNone/>
              <a:defRPr sz="1300">
                <a:solidFill>
                  <a:schemeClr val="accent4"/>
                </a:solidFill>
                <a:latin typeface="Montserrat"/>
                <a:ea typeface="Montserrat"/>
                <a:cs typeface="Montserrat"/>
                <a:sym typeface="Montserrat"/>
              </a:defRPr>
            </a:lvl3pPr>
            <a:lvl4pPr lvl="3" rtl="0" algn="ctr">
              <a:buNone/>
              <a:defRPr sz="1300">
                <a:solidFill>
                  <a:schemeClr val="accent4"/>
                </a:solidFill>
                <a:latin typeface="Montserrat"/>
                <a:ea typeface="Montserrat"/>
                <a:cs typeface="Montserrat"/>
                <a:sym typeface="Montserrat"/>
              </a:defRPr>
            </a:lvl4pPr>
            <a:lvl5pPr lvl="4" rtl="0" algn="ctr">
              <a:buNone/>
              <a:defRPr sz="1300">
                <a:solidFill>
                  <a:schemeClr val="accent4"/>
                </a:solidFill>
                <a:latin typeface="Montserrat"/>
                <a:ea typeface="Montserrat"/>
                <a:cs typeface="Montserrat"/>
                <a:sym typeface="Montserrat"/>
              </a:defRPr>
            </a:lvl5pPr>
            <a:lvl6pPr lvl="5" rtl="0" algn="ctr">
              <a:buNone/>
              <a:defRPr sz="1300">
                <a:solidFill>
                  <a:schemeClr val="accent4"/>
                </a:solidFill>
                <a:latin typeface="Montserrat"/>
                <a:ea typeface="Montserrat"/>
                <a:cs typeface="Montserrat"/>
                <a:sym typeface="Montserrat"/>
              </a:defRPr>
            </a:lvl6pPr>
            <a:lvl7pPr lvl="6" rtl="0" algn="ctr">
              <a:buNone/>
              <a:defRPr sz="1300">
                <a:solidFill>
                  <a:schemeClr val="accent4"/>
                </a:solidFill>
                <a:latin typeface="Montserrat"/>
                <a:ea typeface="Montserrat"/>
                <a:cs typeface="Montserrat"/>
                <a:sym typeface="Montserrat"/>
              </a:defRPr>
            </a:lvl7pPr>
            <a:lvl8pPr lvl="7" rtl="0" algn="ctr">
              <a:buNone/>
              <a:defRPr sz="1300">
                <a:solidFill>
                  <a:schemeClr val="accent4"/>
                </a:solidFill>
                <a:latin typeface="Montserrat"/>
                <a:ea typeface="Montserrat"/>
                <a:cs typeface="Montserrat"/>
                <a:sym typeface="Montserrat"/>
              </a:defRPr>
            </a:lvl8pPr>
            <a:lvl9pPr lvl="8" rtl="0" algn="ctr">
              <a:buNone/>
              <a:defRPr sz="1300">
                <a:solidFill>
                  <a:schemeClr val="accent4"/>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67" name="Shape 67"/>
        <p:cNvGrpSpPr/>
        <p:nvPr/>
      </p:nvGrpSpPr>
      <p:grpSpPr>
        <a:xfrm>
          <a:off x="0" y="0"/>
          <a:ext cx="0" cy="0"/>
          <a:chOff x="0" y="0"/>
          <a:chExt cx="0" cy="0"/>
        </a:xfrm>
      </p:grpSpPr>
      <p:sp>
        <p:nvSpPr>
          <p:cNvPr id="68" name="Google Shape;68;p13"/>
          <p:cNvSpPr txBox="1"/>
          <p:nvPr>
            <p:ph type="title"/>
          </p:nvPr>
        </p:nvSpPr>
        <p:spPr>
          <a:xfrm>
            <a:off x="1041075" y="643725"/>
            <a:ext cx="7061700" cy="699000"/>
          </a:xfrm>
          <a:prstGeom prst="rect">
            <a:avLst/>
          </a:prstGeom>
          <a:noFill/>
          <a:ln>
            <a:noFill/>
          </a:ln>
        </p:spPr>
        <p:txBody>
          <a:bodyPr anchorCtr="0" anchor="ctr" bIns="0" lIns="0" spcFirstLastPara="1" rIns="0" wrap="square" tIns="0">
            <a:noAutofit/>
          </a:bodyPr>
          <a:lstStyle>
            <a:lvl1pPr lvl="0" marR="0" rtl="0" algn="ctr">
              <a:lnSpc>
                <a:spcPct val="90000"/>
              </a:lnSpc>
              <a:spcBef>
                <a:spcPts val="0"/>
              </a:spcBef>
              <a:spcAft>
                <a:spcPts val="0"/>
              </a:spcAft>
              <a:buClr>
                <a:schemeClr val="accent6"/>
              </a:buClr>
              <a:buSzPts val="1600"/>
              <a:buFont typeface="Montserrat"/>
              <a:buNone/>
              <a:defRPr b="0" i="0" sz="1600" u="none" cap="none" strike="noStrike">
                <a:solidFill>
                  <a:schemeClr val="accent6"/>
                </a:solidFill>
                <a:latin typeface="Montserrat"/>
                <a:ea typeface="Montserrat"/>
                <a:cs typeface="Montserrat"/>
                <a:sym typeface="Montserrat"/>
              </a:defRPr>
            </a:lvl1pPr>
            <a:lvl2pPr lvl="1" marR="0" rtl="0" algn="ctr">
              <a:lnSpc>
                <a:spcPct val="90000"/>
              </a:lnSpc>
              <a:spcBef>
                <a:spcPts val="0"/>
              </a:spcBef>
              <a:spcAft>
                <a:spcPts val="0"/>
              </a:spcAft>
              <a:buClr>
                <a:schemeClr val="accent6"/>
              </a:buClr>
              <a:buSzPts val="1600"/>
              <a:buFont typeface="Montserrat"/>
              <a:buNone/>
              <a:defRPr b="0" i="0" sz="1600" u="none" cap="none" strike="noStrike">
                <a:solidFill>
                  <a:schemeClr val="accent6"/>
                </a:solidFill>
                <a:latin typeface="Montserrat"/>
                <a:ea typeface="Montserrat"/>
                <a:cs typeface="Montserrat"/>
                <a:sym typeface="Montserrat"/>
              </a:defRPr>
            </a:lvl2pPr>
            <a:lvl3pPr lvl="2" marR="0" rtl="0" algn="ctr">
              <a:lnSpc>
                <a:spcPct val="90000"/>
              </a:lnSpc>
              <a:spcBef>
                <a:spcPts val="0"/>
              </a:spcBef>
              <a:spcAft>
                <a:spcPts val="0"/>
              </a:spcAft>
              <a:buClr>
                <a:schemeClr val="accent6"/>
              </a:buClr>
              <a:buSzPts val="1600"/>
              <a:buFont typeface="Montserrat"/>
              <a:buNone/>
              <a:defRPr b="0" i="0" sz="1600" u="none" cap="none" strike="noStrike">
                <a:solidFill>
                  <a:schemeClr val="accent6"/>
                </a:solidFill>
                <a:latin typeface="Montserrat"/>
                <a:ea typeface="Montserrat"/>
                <a:cs typeface="Montserrat"/>
                <a:sym typeface="Montserrat"/>
              </a:defRPr>
            </a:lvl3pPr>
            <a:lvl4pPr lvl="3" marR="0" rtl="0" algn="ctr">
              <a:lnSpc>
                <a:spcPct val="90000"/>
              </a:lnSpc>
              <a:spcBef>
                <a:spcPts val="0"/>
              </a:spcBef>
              <a:spcAft>
                <a:spcPts val="0"/>
              </a:spcAft>
              <a:buClr>
                <a:schemeClr val="accent6"/>
              </a:buClr>
              <a:buSzPts val="1600"/>
              <a:buFont typeface="Montserrat"/>
              <a:buNone/>
              <a:defRPr b="0" i="0" sz="1600" u="none" cap="none" strike="noStrike">
                <a:solidFill>
                  <a:schemeClr val="accent6"/>
                </a:solidFill>
                <a:latin typeface="Montserrat"/>
                <a:ea typeface="Montserrat"/>
                <a:cs typeface="Montserrat"/>
                <a:sym typeface="Montserrat"/>
              </a:defRPr>
            </a:lvl4pPr>
            <a:lvl5pPr lvl="4" marR="0" rtl="0" algn="ctr">
              <a:lnSpc>
                <a:spcPct val="90000"/>
              </a:lnSpc>
              <a:spcBef>
                <a:spcPts val="0"/>
              </a:spcBef>
              <a:spcAft>
                <a:spcPts val="0"/>
              </a:spcAft>
              <a:buClr>
                <a:schemeClr val="accent6"/>
              </a:buClr>
              <a:buSzPts val="1600"/>
              <a:buFont typeface="Montserrat"/>
              <a:buNone/>
              <a:defRPr b="0" i="0" sz="1600" u="none" cap="none" strike="noStrike">
                <a:solidFill>
                  <a:schemeClr val="accent6"/>
                </a:solidFill>
                <a:latin typeface="Montserrat"/>
                <a:ea typeface="Montserrat"/>
                <a:cs typeface="Montserrat"/>
                <a:sym typeface="Montserrat"/>
              </a:defRPr>
            </a:lvl5pPr>
            <a:lvl6pPr lvl="5" marR="0" rtl="0" algn="ctr">
              <a:lnSpc>
                <a:spcPct val="90000"/>
              </a:lnSpc>
              <a:spcBef>
                <a:spcPts val="0"/>
              </a:spcBef>
              <a:spcAft>
                <a:spcPts val="0"/>
              </a:spcAft>
              <a:buClr>
                <a:schemeClr val="accent6"/>
              </a:buClr>
              <a:buSzPts val="1600"/>
              <a:buFont typeface="Montserrat"/>
              <a:buNone/>
              <a:defRPr b="0" i="0" sz="1600" u="none" cap="none" strike="noStrike">
                <a:solidFill>
                  <a:schemeClr val="accent6"/>
                </a:solidFill>
                <a:latin typeface="Montserrat"/>
                <a:ea typeface="Montserrat"/>
                <a:cs typeface="Montserrat"/>
                <a:sym typeface="Montserrat"/>
              </a:defRPr>
            </a:lvl6pPr>
            <a:lvl7pPr lvl="6" marR="0" rtl="0" algn="ctr">
              <a:lnSpc>
                <a:spcPct val="90000"/>
              </a:lnSpc>
              <a:spcBef>
                <a:spcPts val="0"/>
              </a:spcBef>
              <a:spcAft>
                <a:spcPts val="0"/>
              </a:spcAft>
              <a:buClr>
                <a:schemeClr val="accent6"/>
              </a:buClr>
              <a:buSzPts val="1600"/>
              <a:buFont typeface="Montserrat"/>
              <a:buNone/>
              <a:defRPr b="0" i="0" sz="1600" u="none" cap="none" strike="noStrike">
                <a:solidFill>
                  <a:schemeClr val="accent6"/>
                </a:solidFill>
                <a:latin typeface="Montserrat"/>
                <a:ea typeface="Montserrat"/>
                <a:cs typeface="Montserrat"/>
                <a:sym typeface="Montserrat"/>
              </a:defRPr>
            </a:lvl7pPr>
            <a:lvl8pPr lvl="7" marR="0" rtl="0" algn="ctr">
              <a:lnSpc>
                <a:spcPct val="90000"/>
              </a:lnSpc>
              <a:spcBef>
                <a:spcPts val="0"/>
              </a:spcBef>
              <a:spcAft>
                <a:spcPts val="0"/>
              </a:spcAft>
              <a:buClr>
                <a:schemeClr val="accent6"/>
              </a:buClr>
              <a:buSzPts val="1600"/>
              <a:buFont typeface="Montserrat"/>
              <a:buNone/>
              <a:defRPr b="0" i="0" sz="1600" u="none" cap="none" strike="noStrike">
                <a:solidFill>
                  <a:schemeClr val="accent6"/>
                </a:solidFill>
                <a:latin typeface="Montserrat"/>
                <a:ea typeface="Montserrat"/>
                <a:cs typeface="Montserrat"/>
                <a:sym typeface="Montserrat"/>
              </a:defRPr>
            </a:lvl8pPr>
            <a:lvl9pPr lvl="8" marR="0" rtl="0" algn="ctr">
              <a:lnSpc>
                <a:spcPct val="90000"/>
              </a:lnSpc>
              <a:spcBef>
                <a:spcPts val="0"/>
              </a:spcBef>
              <a:spcAft>
                <a:spcPts val="0"/>
              </a:spcAft>
              <a:buClr>
                <a:schemeClr val="accent6"/>
              </a:buClr>
              <a:buSzPts val="1600"/>
              <a:buFont typeface="Montserrat"/>
              <a:buNone/>
              <a:defRPr b="0" i="0" sz="1600" u="none" cap="none" strike="noStrike">
                <a:solidFill>
                  <a:schemeClr val="accent6"/>
                </a:solidFill>
                <a:latin typeface="Montserrat"/>
                <a:ea typeface="Montserrat"/>
                <a:cs typeface="Montserrat"/>
                <a:sym typeface="Montserrat"/>
              </a:defRPr>
            </a:lvl9pPr>
          </a:lstStyle>
          <a:p/>
        </p:txBody>
      </p:sp>
      <p:sp>
        <p:nvSpPr>
          <p:cNvPr id="69" name="Google Shape;69;p13"/>
          <p:cNvSpPr txBox="1"/>
          <p:nvPr>
            <p:ph idx="1" type="body"/>
          </p:nvPr>
        </p:nvSpPr>
        <p:spPr>
          <a:xfrm>
            <a:off x="1041075" y="1342825"/>
            <a:ext cx="7061700" cy="2828100"/>
          </a:xfrm>
          <a:prstGeom prst="rect">
            <a:avLst/>
          </a:prstGeom>
          <a:noFill/>
          <a:ln>
            <a:noFill/>
          </a:ln>
        </p:spPr>
        <p:txBody>
          <a:bodyPr anchorCtr="0" anchor="t" bIns="0" lIns="0" spcFirstLastPara="1" rIns="0" wrap="square" tIns="0">
            <a:noAutofit/>
          </a:bodyPr>
          <a:lstStyle>
            <a:lvl1pPr indent="-368300" lvl="0" marL="457200" marR="0" rtl="0" algn="l">
              <a:lnSpc>
                <a:spcPct val="115000"/>
              </a:lnSpc>
              <a:spcBef>
                <a:spcPts val="0"/>
              </a:spcBef>
              <a:spcAft>
                <a:spcPts val="0"/>
              </a:spcAft>
              <a:buClr>
                <a:schemeClr val="accent5"/>
              </a:buClr>
              <a:buSzPts val="2200"/>
              <a:buFont typeface="Frank Ruhl Libre Light"/>
              <a:buChar char="▫"/>
              <a:defRPr b="0" i="0" sz="2200" u="none" cap="none" strike="noStrike">
                <a:solidFill>
                  <a:schemeClr val="dk1"/>
                </a:solidFill>
                <a:latin typeface="Frank Ruhl Libre Light"/>
                <a:ea typeface="Frank Ruhl Libre Light"/>
                <a:cs typeface="Frank Ruhl Libre Light"/>
                <a:sym typeface="Frank Ruhl Libre Light"/>
              </a:defRPr>
            </a:lvl1pPr>
            <a:lvl2pPr indent="-368300" lvl="1" marL="914400" marR="0" rtl="0" algn="l">
              <a:lnSpc>
                <a:spcPct val="115000"/>
              </a:lnSpc>
              <a:spcBef>
                <a:spcPts val="800"/>
              </a:spcBef>
              <a:spcAft>
                <a:spcPts val="0"/>
              </a:spcAft>
              <a:buClr>
                <a:schemeClr val="accent5"/>
              </a:buClr>
              <a:buSzPts val="2200"/>
              <a:buFont typeface="Frank Ruhl Libre Light"/>
              <a:buChar char="⬝"/>
              <a:defRPr b="0" i="0" sz="2200" u="none" cap="none" strike="noStrike">
                <a:solidFill>
                  <a:schemeClr val="dk1"/>
                </a:solidFill>
                <a:latin typeface="Frank Ruhl Libre Light"/>
                <a:ea typeface="Frank Ruhl Libre Light"/>
                <a:cs typeface="Frank Ruhl Libre Light"/>
                <a:sym typeface="Frank Ruhl Libre Light"/>
              </a:defRPr>
            </a:lvl2pPr>
            <a:lvl3pPr indent="-368300" lvl="2" marL="1371600" marR="0" rtl="0" algn="l">
              <a:lnSpc>
                <a:spcPct val="115000"/>
              </a:lnSpc>
              <a:spcBef>
                <a:spcPts val="800"/>
              </a:spcBef>
              <a:spcAft>
                <a:spcPts val="0"/>
              </a:spcAft>
              <a:buClr>
                <a:schemeClr val="accent5"/>
              </a:buClr>
              <a:buSzPts val="2200"/>
              <a:buFont typeface="Frank Ruhl Libre Light"/>
              <a:buChar char="⬝"/>
              <a:defRPr b="0" i="0" sz="2200" u="none" cap="none" strike="noStrike">
                <a:solidFill>
                  <a:schemeClr val="dk1"/>
                </a:solidFill>
                <a:latin typeface="Frank Ruhl Libre Light"/>
                <a:ea typeface="Frank Ruhl Libre Light"/>
                <a:cs typeface="Frank Ruhl Libre Light"/>
                <a:sym typeface="Frank Ruhl Libre Light"/>
              </a:defRPr>
            </a:lvl3pPr>
            <a:lvl4pPr indent="-368300" lvl="3" marL="1828800" marR="0" rtl="0" algn="l">
              <a:lnSpc>
                <a:spcPct val="115000"/>
              </a:lnSpc>
              <a:spcBef>
                <a:spcPts val="800"/>
              </a:spcBef>
              <a:spcAft>
                <a:spcPts val="0"/>
              </a:spcAft>
              <a:buClr>
                <a:schemeClr val="dk1"/>
              </a:buClr>
              <a:buSzPts val="2200"/>
              <a:buFont typeface="Frank Ruhl Libre Light"/>
              <a:buChar char="●"/>
              <a:defRPr b="0" i="0" sz="2200" u="none" cap="none" strike="noStrike">
                <a:solidFill>
                  <a:schemeClr val="dk1"/>
                </a:solidFill>
                <a:latin typeface="Frank Ruhl Libre Light"/>
                <a:ea typeface="Frank Ruhl Libre Light"/>
                <a:cs typeface="Frank Ruhl Libre Light"/>
                <a:sym typeface="Frank Ruhl Libre Light"/>
              </a:defRPr>
            </a:lvl4pPr>
            <a:lvl5pPr indent="-368300" lvl="4" marL="2286000" marR="0" rtl="0" algn="l">
              <a:lnSpc>
                <a:spcPct val="115000"/>
              </a:lnSpc>
              <a:spcBef>
                <a:spcPts val="800"/>
              </a:spcBef>
              <a:spcAft>
                <a:spcPts val="0"/>
              </a:spcAft>
              <a:buClr>
                <a:schemeClr val="dk1"/>
              </a:buClr>
              <a:buSzPts val="2200"/>
              <a:buFont typeface="Frank Ruhl Libre Light"/>
              <a:buChar char="○"/>
              <a:defRPr b="0" i="0" sz="2200" u="none" cap="none" strike="noStrike">
                <a:solidFill>
                  <a:schemeClr val="dk1"/>
                </a:solidFill>
                <a:latin typeface="Frank Ruhl Libre Light"/>
                <a:ea typeface="Frank Ruhl Libre Light"/>
                <a:cs typeface="Frank Ruhl Libre Light"/>
                <a:sym typeface="Frank Ruhl Libre Light"/>
              </a:defRPr>
            </a:lvl5pPr>
            <a:lvl6pPr indent="-368300" lvl="5" marL="2743200" marR="0" rtl="0" algn="l">
              <a:lnSpc>
                <a:spcPct val="115000"/>
              </a:lnSpc>
              <a:spcBef>
                <a:spcPts val="800"/>
              </a:spcBef>
              <a:spcAft>
                <a:spcPts val="0"/>
              </a:spcAft>
              <a:buClr>
                <a:schemeClr val="dk1"/>
              </a:buClr>
              <a:buSzPts val="2200"/>
              <a:buFont typeface="Frank Ruhl Libre Light"/>
              <a:buChar char="■"/>
              <a:defRPr b="0" i="0" sz="2200" u="none" cap="none" strike="noStrike">
                <a:solidFill>
                  <a:schemeClr val="dk1"/>
                </a:solidFill>
                <a:latin typeface="Frank Ruhl Libre Light"/>
                <a:ea typeface="Frank Ruhl Libre Light"/>
                <a:cs typeface="Frank Ruhl Libre Light"/>
                <a:sym typeface="Frank Ruhl Libre Light"/>
              </a:defRPr>
            </a:lvl6pPr>
            <a:lvl7pPr indent="-368300" lvl="6" marL="3200400" marR="0" rtl="0" algn="l">
              <a:lnSpc>
                <a:spcPct val="115000"/>
              </a:lnSpc>
              <a:spcBef>
                <a:spcPts val="800"/>
              </a:spcBef>
              <a:spcAft>
                <a:spcPts val="0"/>
              </a:spcAft>
              <a:buClr>
                <a:schemeClr val="dk1"/>
              </a:buClr>
              <a:buSzPts val="2200"/>
              <a:buFont typeface="Frank Ruhl Libre Light"/>
              <a:buChar char="●"/>
              <a:defRPr b="0" i="0" sz="2200" u="none" cap="none" strike="noStrike">
                <a:solidFill>
                  <a:schemeClr val="dk1"/>
                </a:solidFill>
                <a:latin typeface="Frank Ruhl Libre Light"/>
                <a:ea typeface="Frank Ruhl Libre Light"/>
                <a:cs typeface="Frank Ruhl Libre Light"/>
                <a:sym typeface="Frank Ruhl Libre Light"/>
              </a:defRPr>
            </a:lvl7pPr>
            <a:lvl8pPr indent="-368300" lvl="7" marL="3657600" marR="0" rtl="0" algn="l">
              <a:lnSpc>
                <a:spcPct val="115000"/>
              </a:lnSpc>
              <a:spcBef>
                <a:spcPts val="800"/>
              </a:spcBef>
              <a:spcAft>
                <a:spcPts val="0"/>
              </a:spcAft>
              <a:buClr>
                <a:schemeClr val="dk1"/>
              </a:buClr>
              <a:buSzPts val="2200"/>
              <a:buFont typeface="Frank Ruhl Libre Light"/>
              <a:buChar char="○"/>
              <a:defRPr b="0" i="0" sz="2200" u="none" cap="none" strike="noStrike">
                <a:solidFill>
                  <a:schemeClr val="dk1"/>
                </a:solidFill>
                <a:latin typeface="Frank Ruhl Libre Light"/>
                <a:ea typeface="Frank Ruhl Libre Light"/>
                <a:cs typeface="Frank Ruhl Libre Light"/>
                <a:sym typeface="Frank Ruhl Libre Light"/>
              </a:defRPr>
            </a:lvl8pPr>
            <a:lvl9pPr indent="-368300" lvl="8" marL="4114800" marR="0" rtl="0" algn="l">
              <a:lnSpc>
                <a:spcPct val="115000"/>
              </a:lnSpc>
              <a:spcBef>
                <a:spcPts val="800"/>
              </a:spcBef>
              <a:spcAft>
                <a:spcPts val="800"/>
              </a:spcAft>
              <a:buClr>
                <a:schemeClr val="dk1"/>
              </a:buClr>
              <a:buSzPts val="2200"/>
              <a:buFont typeface="Frank Ruhl Libre Light"/>
              <a:buChar char="■"/>
              <a:defRPr b="0" i="0" sz="2200" u="none" cap="none" strike="noStrike">
                <a:solidFill>
                  <a:schemeClr val="dk1"/>
                </a:solidFill>
                <a:latin typeface="Frank Ruhl Libre Light"/>
                <a:ea typeface="Frank Ruhl Libre Light"/>
                <a:cs typeface="Frank Ruhl Libre Light"/>
                <a:sym typeface="Frank Ruhl Libre Light"/>
              </a:defRPr>
            </a:lvl9pPr>
          </a:lstStyle>
          <a:p/>
        </p:txBody>
      </p:sp>
      <p:sp>
        <p:nvSpPr>
          <p:cNvPr id="70" name="Google Shape;70;p13"/>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1pPr>
            <a:lvl2pPr indent="0" lvl="1"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2pPr>
            <a:lvl3pPr indent="0" lvl="2"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3pPr>
            <a:lvl4pPr indent="0" lvl="3"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4pPr>
            <a:lvl5pPr indent="0" lvl="4"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5pPr>
            <a:lvl6pPr indent="0" lvl="5"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6pPr>
            <a:lvl7pPr indent="0" lvl="6"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7pPr>
            <a:lvl8pPr indent="0" lvl="7"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8pPr>
            <a:lvl9pPr indent="0" lvl="8"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3" name="Shape 143"/>
        <p:cNvGrpSpPr/>
        <p:nvPr/>
      </p:nvGrpSpPr>
      <p:grpSpPr>
        <a:xfrm>
          <a:off x="0" y="0"/>
          <a:ext cx="0" cy="0"/>
          <a:chOff x="0" y="0"/>
          <a:chExt cx="0" cy="0"/>
        </a:xfrm>
      </p:grpSpPr>
      <p:sp>
        <p:nvSpPr>
          <p:cNvPr id="144" name="Google Shape;144;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5" name="Google Shape;145;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46" name="Google Shape;146;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2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2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31.png"/></Relationships>
</file>

<file path=ppt/slides/_rels/slide28.xml.rels><?xml version="1.0" encoding="UTF-8" standalone="yes"?><Relationships xmlns="http://schemas.openxmlformats.org/package/2006/relationships"><Relationship Id="rId11" Type="http://schemas.openxmlformats.org/officeDocument/2006/relationships/image" Target="../media/image38.png"/><Relationship Id="rId10" Type="http://schemas.openxmlformats.org/officeDocument/2006/relationships/image" Target="../media/image29.png"/><Relationship Id="rId13" Type="http://schemas.openxmlformats.org/officeDocument/2006/relationships/image" Target="../media/image53.png"/><Relationship Id="rId12" Type="http://schemas.openxmlformats.org/officeDocument/2006/relationships/image" Target="../media/image52.jpg"/><Relationship Id="rId1" Type="http://schemas.openxmlformats.org/officeDocument/2006/relationships/slideLayout" Target="../slideLayouts/slideLayout30.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37.png"/><Relationship Id="rId9" Type="http://schemas.openxmlformats.org/officeDocument/2006/relationships/image" Target="../media/image39.png"/><Relationship Id="rId15" Type="http://schemas.openxmlformats.org/officeDocument/2006/relationships/image" Target="../media/image51.png"/><Relationship Id="rId14" Type="http://schemas.openxmlformats.org/officeDocument/2006/relationships/image" Target="../media/image50.png"/><Relationship Id="rId5" Type="http://schemas.openxmlformats.org/officeDocument/2006/relationships/image" Target="../media/image41.png"/><Relationship Id="rId6" Type="http://schemas.openxmlformats.org/officeDocument/2006/relationships/image" Target="../media/image25.jpg"/><Relationship Id="rId7" Type="http://schemas.openxmlformats.org/officeDocument/2006/relationships/image" Target="../media/image49.png"/><Relationship Id="rId8"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 Id="rId3" Type="http://schemas.openxmlformats.org/officeDocument/2006/relationships/image" Target="../media/image25.jpg"/><Relationship Id="rId4"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6.png"/><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191" name="Shape 191"/>
        <p:cNvGrpSpPr/>
        <p:nvPr/>
      </p:nvGrpSpPr>
      <p:grpSpPr>
        <a:xfrm>
          <a:off x="0" y="0"/>
          <a:ext cx="0" cy="0"/>
          <a:chOff x="0" y="0"/>
          <a:chExt cx="0" cy="0"/>
        </a:xfrm>
      </p:grpSpPr>
      <p:sp>
        <p:nvSpPr>
          <p:cNvPr id="192" name="Google Shape;192;p43"/>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2"/>
                </a:solidFill>
              </a:rPr>
              <a:t>‹#›</a:t>
            </a:fld>
            <a:endParaRPr>
              <a:solidFill>
                <a:schemeClr val="lt2"/>
              </a:solidFill>
            </a:endParaRPr>
          </a:p>
        </p:txBody>
      </p:sp>
      <p:sp>
        <p:nvSpPr>
          <p:cNvPr id="193" name="Google Shape;193;p43"/>
          <p:cNvSpPr txBox="1"/>
          <p:nvPr/>
        </p:nvSpPr>
        <p:spPr>
          <a:xfrm>
            <a:off x="1693925" y="1805775"/>
            <a:ext cx="4256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Frank Ruhl Libre Light"/>
              <a:ea typeface="Frank Ruhl Libre Light"/>
              <a:cs typeface="Frank Ruhl Libre Light"/>
              <a:sym typeface="Frank Ruhl Libre Light"/>
            </a:endParaRPr>
          </a:p>
        </p:txBody>
      </p:sp>
      <p:sp>
        <p:nvSpPr>
          <p:cNvPr id="194" name="Google Shape;194;p43"/>
          <p:cNvSpPr/>
          <p:nvPr/>
        </p:nvSpPr>
        <p:spPr>
          <a:xfrm>
            <a:off x="666900" y="652200"/>
            <a:ext cx="7810200" cy="3839100"/>
          </a:xfrm>
          <a:prstGeom prst="rect">
            <a:avLst/>
          </a:prstGeom>
          <a:solidFill>
            <a:srgbClr val="F5F6F0">
              <a:alpha val="8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5" name="Google Shape;195;p43"/>
          <p:cNvSpPr txBox="1"/>
          <p:nvPr/>
        </p:nvSpPr>
        <p:spPr>
          <a:xfrm>
            <a:off x="920550" y="2709808"/>
            <a:ext cx="6754200" cy="1714285"/>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800"/>
              </a:spcBef>
              <a:spcAft>
                <a:spcPts val="0"/>
              </a:spcAft>
              <a:buNone/>
            </a:pPr>
            <a:r>
              <a:rPr b="0" i="0" lang="en" sz="1100" u="none" cap="none" strike="noStrike">
                <a:solidFill>
                  <a:schemeClr val="accent6"/>
                </a:solidFill>
                <a:latin typeface="EB Garamond"/>
                <a:ea typeface="EB Garamond"/>
                <a:cs typeface="EB Garamond"/>
                <a:sym typeface="EB Garamond"/>
              </a:rPr>
              <a:t>EWA MACHOTKA, Stockholm University </a:t>
            </a:r>
            <a:endParaRPr/>
          </a:p>
          <a:p>
            <a:pPr indent="0" lvl="0" marL="0" marR="0" rtl="0" algn="l">
              <a:lnSpc>
                <a:spcPct val="90000"/>
              </a:lnSpc>
              <a:spcBef>
                <a:spcPts val="800"/>
              </a:spcBef>
              <a:spcAft>
                <a:spcPts val="0"/>
              </a:spcAft>
              <a:buClr>
                <a:srgbClr val="000000"/>
              </a:buClr>
              <a:buSzPts val="1100"/>
              <a:buFont typeface="Arial"/>
              <a:buNone/>
            </a:pPr>
            <a:r>
              <a:rPr b="0" i="0" lang="en" sz="1100" u="none" cap="none" strike="noStrike">
                <a:solidFill>
                  <a:schemeClr val="accent6"/>
                </a:solidFill>
                <a:latin typeface="EB Garamond"/>
                <a:ea typeface="EB Garamond"/>
                <a:cs typeface="EB Garamond"/>
                <a:sym typeface="EB Garamond"/>
              </a:rPr>
              <a:t>KONSTANTINA LIAGKOU, Athens University of Economics And Business</a:t>
            </a:r>
            <a:endParaRPr/>
          </a:p>
          <a:p>
            <a:pPr indent="0" lvl="0" marL="0" marR="0" rtl="0" algn="l">
              <a:lnSpc>
                <a:spcPct val="90000"/>
              </a:lnSpc>
              <a:spcBef>
                <a:spcPts val="800"/>
              </a:spcBef>
              <a:spcAft>
                <a:spcPts val="0"/>
              </a:spcAft>
              <a:buNone/>
            </a:pPr>
            <a:r>
              <a:rPr b="0" i="0" lang="en" sz="1100" u="none" cap="none" strike="noStrike">
                <a:solidFill>
                  <a:schemeClr val="accent6"/>
                </a:solidFill>
                <a:latin typeface="EB Garamond"/>
                <a:ea typeface="EB Garamond"/>
                <a:cs typeface="EB Garamond"/>
                <a:sym typeface="EB Garamond"/>
              </a:rPr>
              <a:t>JOHN PAVLOPOULOS, Stockholm University </a:t>
            </a:r>
            <a:endParaRPr/>
          </a:p>
          <a:p>
            <a:pPr indent="0" lvl="0" marL="0" marR="0" rtl="0" algn="l">
              <a:lnSpc>
                <a:spcPct val="90000"/>
              </a:lnSpc>
              <a:spcBef>
                <a:spcPts val="800"/>
              </a:spcBef>
              <a:spcAft>
                <a:spcPts val="0"/>
              </a:spcAft>
              <a:buNone/>
            </a:pPr>
            <a:r>
              <a:rPr b="0" i="0" lang="en" sz="1100" u="none" cap="none" strike="noStrike">
                <a:solidFill>
                  <a:schemeClr val="accent6"/>
                </a:solidFill>
                <a:latin typeface="EB Garamond"/>
                <a:ea typeface="EB Garamond"/>
                <a:cs typeface="EB Garamond"/>
                <a:sym typeface="EB Garamond"/>
              </a:rPr>
              <a:t>MARITA CHATZIPANAGIOTOU, Athens University of Economics And Business</a:t>
            </a:r>
            <a:endParaRPr b="0" i="0" sz="1100" u="none" cap="none" strike="noStrike">
              <a:solidFill>
                <a:schemeClr val="accent6"/>
              </a:solidFill>
              <a:latin typeface="EB Garamond"/>
              <a:ea typeface="EB Garamond"/>
              <a:cs typeface="EB Garamond"/>
              <a:sym typeface="EB Garamond"/>
            </a:endParaRPr>
          </a:p>
          <a:p>
            <a:pPr indent="0" lvl="0" marL="0" marR="0" rtl="0" algn="l">
              <a:lnSpc>
                <a:spcPct val="90000"/>
              </a:lnSpc>
              <a:spcBef>
                <a:spcPts val="800"/>
              </a:spcBef>
              <a:spcAft>
                <a:spcPts val="0"/>
              </a:spcAft>
              <a:buClr>
                <a:srgbClr val="000000"/>
              </a:buClr>
              <a:buSzPts val="1100"/>
              <a:buFont typeface="Arial"/>
              <a:buNone/>
            </a:pPr>
            <a:r>
              <a:t/>
            </a:r>
            <a:endParaRPr b="0" i="0" sz="1100" u="none" cap="none" strike="noStrike">
              <a:solidFill>
                <a:schemeClr val="accent6"/>
              </a:solidFill>
              <a:latin typeface="EB Garamond"/>
              <a:ea typeface="EB Garamond"/>
              <a:cs typeface="EB Garamond"/>
              <a:sym typeface="EB Garamond"/>
            </a:endParaRPr>
          </a:p>
          <a:p>
            <a:pPr indent="0" lvl="0" marL="0" marR="0" rtl="0" algn="r">
              <a:lnSpc>
                <a:spcPct val="90000"/>
              </a:lnSpc>
              <a:spcBef>
                <a:spcPts val="800"/>
              </a:spcBef>
              <a:spcAft>
                <a:spcPts val="0"/>
              </a:spcAft>
              <a:buClr>
                <a:srgbClr val="000000"/>
              </a:buClr>
              <a:buSzPts val="1800"/>
              <a:buFont typeface="Arial"/>
              <a:buNone/>
            </a:pPr>
            <a:r>
              <a:t/>
            </a:r>
            <a:endParaRPr b="0" i="0" sz="1100" u="none" cap="none" strike="noStrike">
              <a:solidFill>
                <a:srgbClr val="000000"/>
              </a:solidFill>
              <a:latin typeface="Frank Ruhl Libre Light"/>
              <a:ea typeface="Frank Ruhl Libre Light"/>
              <a:cs typeface="Frank Ruhl Libre Light"/>
              <a:sym typeface="Frank Ruhl Libre Light"/>
            </a:endParaRPr>
          </a:p>
        </p:txBody>
      </p:sp>
      <p:pic>
        <p:nvPicPr>
          <p:cNvPr id="196" name="Google Shape;196;p43"/>
          <p:cNvPicPr preferRelativeResize="0"/>
          <p:nvPr/>
        </p:nvPicPr>
        <p:blipFill rotWithShape="1">
          <a:blip r:embed="rId3">
            <a:alphaModFix/>
          </a:blip>
          <a:srcRect b="0" l="0" r="0" t="0"/>
          <a:stretch/>
        </p:blipFill>
        <p:spPr>
          <a:xfrm>
            <a:off x="7494475" y="3544200"/>
            <a:ext cx="849774" cy="832799"/>
          </a:xfrm>
          <a:prstGeom prst="rect">
            <a:avLst/>
          </a:prstGeom>
          <a:noFill/>
          <a:ln>
            <a:noFill/>
          </a:ln>
        </p:spPr>
      </p:pic>
      <p:pic>
        <p:nvPicPr>
          <p:cNvPr id="197" name="Google Shape;197;p43"/>
          <p:cNvPicPr preferRelativeResize="0"/>
          <p:nvPr/>
        </p:nvPicPr>
        <p:blipFill rotWithShape="1">
          <a:blip r:embed="rId4">
            <a:alphaModFix/>
          </a:blip>
          <a:srcRect b="0" l="0" r="0" t="0"/>
          <a:stretch/>
        </p:blipFill>
        <p:spPr>
          <a:xfrm>
            <a:off x="5438375" y="3884100"/>
            <a:ext cx="1886874" cy="492900"/>
          </a:xfrm>
          <a:prstGeom prst="rect">
            <a:avLst/>
          </a:prstGeom>
          <a:noFill/>
          <a:ln>
            <a:noFill/>
          </a:ln>
        </p:spPr>
      </p:pic>
      <p:sp>
        <p:nvSpPr>
          <p:cNvPr id="198" name="Google Shape;198;p43"/>
          <p:cNvSpPr txBox="1"/>
          <p:nvPr/>
        </p:nvSpPr>
        <p:spPr>
          <a:xfrm>
            <a:off x="920550" y="1359843"/>
            <a:ext cx="6946500" cy="1246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073763"/>
                </a:solidFill>
                <a:latin typeface="EB Garamond"/>
                <a:ea typeface="EB Garamond"/>
                <a:cs typeface="EB Garamond"/>
                <a:sym typeface="EB Garamond"/>
              </a:rPr>
              <a:t>Improving Named-Entity Recognition on </a:t>
            </a:r>
            <a:r>
              <a:rPr b="1" lang="en" sz="2300">
                <a:solidFill>
                  <a:srgbClr val="073763"/>
                </a:solidFill>
                <a:latin typeface="EB Garamond"/>
                <a:ea typeface="EB Garamond"/>
                <a:cs typeface="EB Garamond"/>
                <a:sym typeface="EB Garamond"/>
              </a:rPr>
              <a:t>Inscriptions </a:t>
            </a:r>
            <a:r>
              <a:rPr b="1" i="0" lang="en" sz="2300" u="none" cap="none" strike="noStrike">
                <a:solidFill>
                  <a:srgbClr val="073763"/>
                </a:solidFill>
                <a:latin typeface="EB Garamond"/>
                <a:ea typeface="EB Garamond"/>
                <a:cs typeface="EB Garamond"/>
                <a:sym typeface="EB Garamond"/>
              </a:rPr>
              <a:t>o</a:t>
            </a:r>
            <a:r>
              <a:rPr b="1" lang="en" sz="2300">
                <a:solidFill>
                  <a:srgbClr val="073763"/>
                </a:solidFill>
                <a:latin typeface="EB Garamond"/>
                <a:ea typeface="EB Garamond"/>
                <a:cs typeface="EB Garamond"/>
                <a:sym typeface="EB Garamond"/>
              </a:rPr>
              <a:t>n </a:t>
            </a:r>
            <a:r>
              <a:rPr b="1" i="1" lang="en" sz="2300" u="none" cap="none" strike="noStrike">
                <a:solidFill>
                  <a:srgbClr val="073763"/>
                </a:solidFill>
                <a:latin typeface="EB Garamond"/>
                <a:ea typeface="EB Garamond"/>
                <a:cs typeface="EB Garamond"/>
                <a:sym typeface="EB Garamond"/>
              </a:rPr>
              <a:t>ukiyo-e</a:t>
            </a:r>
            <a:r>
              <a:rPr b="1" i="0" lang="en" sz="2300" u="none" cap="none" strike="noStrike">
                <a:solidFill>
                  <a:srgbClr val="073763"/>
                </a:solidFill>
                <a:latin typeface="EB Garamond"/>
                <a:ea typeface="EB Garamond"/>
                <a:cs typeface="EB Garamond"/>
                <a:sym typeface="EB Garamond"/>
              </a:rPr>
              <a:t> Prints: Towards a ‘Distant Viewing’ </a:t>
            </a:r>
            <a:endParaRPr b="1" i="0" sz="2300" u="none" cap="none" strike="noStrike">
              <a:solidFill>
                <a:srgbClr val="073763"/>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073763"/>
                </a:solidFill>
                <a:latin typeface="EB Garamond"/>
                <a:ea typeface="EB Garamond"/>
                <a:cs typeface="EB Garamond"/>
                <a:sym typeface="EB Garamond"/>
              </a:rPr>
              <a:t>in Art History</a:t>
            </a:r>
            <a:endParaRPr b="1" i="0" sz="2300" u="none" cap="none" strike="noStrike">
              <a:solidFill>
                <a:srgbClr val="073763"/>
              </a:solidFill>
              <a:latin typeface="EB Garamond"/>
              <a:ea typeface="EB Garamond"/>
              <a:cs typeface="EB Garamond"/>
              <a:sym typeface="EB 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334" name="Shape 334"/>
        <p:cNvGrpSpPr/>
        <p:nvPr/>
      </p:nvGrpSpPr>
      <p:grpSpPr>
        <a:xfrm>
          <a:off x="0" y="0"/>
          <a:ext cx="0" cy="0"/>
          <a:chOff x="0" y="0"/>
          <a:chExt cx="0" cy="0"/>
        </a:xfrm>
      </p:grpSpPr>
      <p:sp>
        <p:nvSpPr>
          <p:cNvPr id="335" name="Google Shape;335;p52"/>
          <p:cNvSpPr txBox="1"/>
          <p:nvPr>
            <p:ph type="title"/>
          </p:nvPr>
        </p:nvSpPr>
        <p:spPr>
          <a:xfrm>
            <a:off x="-949725" y="1105125"/>
            <a:ext cx="4539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1600"/>
              <a:buNone/>
            </a:pPr>
            <a:r>
              <a:t/>
            </a:r>
            <a:endParaRPr/>
          </a:p>
        </p:txBody>
      </p:sp>
      <p:sp>
        <p:nvSpPr>
          <p:cNvPr id="336" name="Google Shape;336;p52"/>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grpSp>
        <p:nvGrpSpPr>
          <p:cNvPr id="337" name="Google Shape;337;p52"/>
          <p:cNvGrpSpPr/>
          <p:nvPr/>
        </p:nvGrpSpPr>
        <p:grpSpPr>
          <a:xfrm>
            <a:off x="5809425" y="3196994"/>
            <a:ext cx="2465750" cy="881931"/>
            <a:chOff x="5809425" y="3196994"/>
            <a:chExt cx="2465750" cy="881931"/>
          </a:xfrm>
        </p:grpSpPr>
        <p:cxnSp>
          <p:nvCxnSpPr>
            <p:cNvPr id="338" name="Google Shape;338;p52"/>
            <p:cNvCxnSpPr/>
            <p:nvPr/>
          </p:nvCxnSpPr>
          <p:spPr>
            <a:xfrm>
              <a:off x="5809425" y="3353435"/>
              <a:ext cx="582000" cy="0"/>
            </a:xfrm>
            <a:prstGeom prst="straightConnector1">
              <a:avLst/>
            </a:prstGeom>
            <a:noFill/>
            <a:ln cap="flat" cmpd="sng" w="9525">
              <a:solidFill>
                <a:schemeClr val="lt1"/>
              </a:solidFill>
              <a:prstDash val="solid"/>
              <a:round/>
              <a:headEnd len="sm" w="sm" type="none"/>
              <a:tailEnd len="sm" w="sm" type="none"/>
            </a:ln>
          </p:spPr>
        </p:cxnSp>
        <p:sp>
          <p:nvSpPr>
            <p:cNvPr id="339" name="Google Shape;339;p52"/>
            <p:cNvSpPr txBox="1"/>
            <p:nvPr/>
          </p:nvSpPr>
          <p:spPr>
            <a:xfrm>
              <a:off x="6407975" y="3251825"/>
              <a:ext cx="1867200" cy="82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Frank Ruhl Libre"/>
                  <a:ea typeface="Frank Ruhl Libre"/>
                  <a:cs typeface="Frank Ruhl Libre"/>
                  <a:sym typeface="Frank Ruhl Libre"/>
                </a:rPr>
                <a:t>PLACE</a:t>
              </a:r>
              <a:endParaRPr b="1" i="0" sz="1200" u="none" cap="none" strike="noStrike">
                <a:solidFill>
                  <a:schemeClr val="dk1"/>
                </a:solidFill>
                <a:latin typeface="Frank Ruhl Libre"/>
                <a:ea typeface="Frank Ruhl Libre"/>
                <a:cs typeface="Frank Ruhl Libre"/>
                <a:sym typeface="Frank Ruhl Libre"/>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All places, merge LOC and GPE</a:t>
              </a:r>
              <a:endParaRPr b="0" i="0" sz="800" u="none" cap="none" strike="noStrike">
                <a:solidFill>
                  <a:schemeClr val="dk1"/>
                </a:solidFill>
                <a:latin typeface="Frank Ruhl Libre"/>
                <a:ea typeface="Frank Ruhl Libre"/>
                <a:cs typeface="Frank Ruhl Libre"/>
                <a:sym typeface="Frank Ruhl Libre"/>
              </a:endParaRPr>
            </a:p>
            <a:p>
              <a:pPr indent="0" lvl="0" marL="0" marR="0" rtl="0" algn="l">
                <a:lnSpc>
                  <a:spcPct val="100000"/>
                </a:lnSpc>
                <a:spcBef>
                  <a:spcPts val="1600"/>
                </a:spcBef>
                <a:spcAft>
                  <a:spcPts val="1600"/>
                </a:spcAft>
                <a:buClr>
                  <a:srgbClr val="000000"/>
                </a:buClr>
                <a:buSzPts val="800"/>
                <a:buFont typeface="Arial"/>
                <a:buNone/>
              </a:pPr>
              <a:r>
                <a:t/>
              </a:r>
              <a:endParaRPr b="0" i="0" sz="800" u="none" cap="none" strike="noStrike">
                <a:solidFill>
                  <a:schemeClr val="dk1"/>
                </a:solidFill>
                <a:latin typeface="Frank Ruhl Libre"/>
                <a:ea typeface="Frank Ruhl Libre"/>
                <a:cs typeface="Frank Ruhl Libre"/>
                <a:sym typeface="Frank Ruhl Libre"/>
              </a:endParaRPr>
            </a:p>
          </p:txBody>
        </p:sp>
        <p:sp>
          <p:nvSpPr>
            <p:cNvPr id="340" name="Google Shape;340;p52"/>
            <p:cNvSpPr/>
            <p:nvPr/>
          </p:nvSpPr>
          <p:spPr>
            <a:xfrm>
              <a:off x="6195427" y="3253035"/>
              <a:ext cx="198600" cy="1983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52"/>
            <p:cNvSpPr txBox="1"/>
            <p:nvPr/>
          </p:nvSpPr>
          <p:spPr>
            <a:xfrm>
              <a:off x="6170417" y="3196994"/>
              <a:ext cx="247500" cy="31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3</a:t>
              </a:r>
              <a:endParaRPr b="0" i="0" sz="800" u="none" cap="none" strike="noStrike">
                <a:solidFill>
                  <a:schemeClr val="dk1"/>
                </a:solidFill>
                <a:latin typeface="Frank Ruhl Libre"/>
                <a:ea typeface="Frank Ruhl Libre"/>
                <a:cs typeface="Frank Ruhl Libre"/>
                <a:sym typeface="Frank Ruhl Libre"/>
              </a:endParaRPr>
            </a:p>
          </p:txBody>
        </p:sp>
      </p:grpSp>
      <p:grpSp>
        <p:nvGrpSpPr>
          <p:cNvPr id="342" name="Google Shape;342;p52"/>
          <p:cNvGrpSpPr/>
          <p:nvPr/>
        </p:nvGrpSpPr>
        <p:grpSpPr>
          <a:xfrm>
            <a:off x="864925" y="2236326"/>
            <a:ext cx="5575841" cy="1015500"/>
            <a:chOff x="864925" y="2236326"/>
            <a:chExt cx="5575841" cy="1015500"/>
          </a:xfrm>
        </p:grpSpPr>
        <p:sp>
          <p:nvSpPr>
            <p:cNvPr id="343" name="Google Shape;343;p52"/>
            <p:cNvSpPr txBox="1"/>
            <p:nvPr/>
          </p:nvSpPr>
          <p:spPr>
            <a:xfrm>
              <a:off x="864925" y="2236326"/>
              <a:ext cx="1867200" cy="1015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160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a:t>
              </a:r>
              <a:endParaRPr b="1" i="0" sz="800" u="none" cap="none" strike="noStrike">
                <a:solidFill>
                  <a:schemeClr val="dk1"/>
                </a:solidFill>
                <a:latin typeface="Frank Ruhl Libre"/>
                <a:ea typeface="Frank Ruhl Libre"/>
                <a:cs typeface="Frank Ruhl Libre"/>
                <a:sym typeface="Frank Ruhl Libre"/>
              </a:endParaRPr>
            </a:p>
          </p:txBody>
        </p:sp>
        <p:cxnSp>
          <p:nvCxnSpPr>
            <p:cNvPr id="344" name="Google Shape;344;p52"/>
            <p:cNvCxnSpPr/>
            <p:nvPr/>
          </p:nvCxnSpPr>
          <p:spPr>
            <a:xfrm rot="10800000">
              <a:off x="5372625" y="2559580"/>
              <a:ext cx="1043700" cy="0"/>
            </a:xfrm>
            <a:prstGeom prst="straightConnector1">
              <a:avLst/>
            </a:prstGeom>
            <a:noFill/>
            <a:ln cap="flat" cmpd="sng" w="9525">
              <a:solidFill>
                <a:schemeClr val="lt1"/>
              </a:solidFill>
              <a:prstDash val="solid"/>
              <a:round/>
              <a:headEnd len="sm" w="sm" type="none"/>
              <a:tailEnd len="sm" w="sm" type="none"/>
            </a:ln>
          </p:spPr>
        </p:cxnSp>
        <p:sp>
          <p:nvSpPr>
            <p:cNvPr id="345" name="Google Shape;345;p52"/>
            <p:cNvSpPr/>
            <p:nvPr/>
          </p:nvSpPr>
          <p:spPr>
            <a:xfrm>
              <a:off x="6217726" y="2454280"/>
              <a:ext cx="198600" cy="1983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52"/>
            <p:cNvSpPr txBox="1"/>
            <p:nvPr/>
          </p:nvSpPr>
          <p:spPr>
            <a:xfrm>
              <a:off x="6193266" y="2396964"/>
              <a:ext cx="247500" cy="31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2</a:t>
              </a:r>
              <a:endParaRPr b="0" i="0" sz="800" u="none" cap="none" strike="noStrike">
                <a:solidFill>
                  <a:schemeClr val="dk1"/>
                </a:solidFill>
                <a:latin typeface="Frank Ruhl Libre"/>
                <a:ea typeface="Frank Ruhl Libre"/>
                <a:cs typeface="Frank Ruhl Libre"/>
                <a:sym typeface="Frank Ruhl Libre"/>
              </a:endParaRPr>
            </a:p>
          </p:txBody>
        </p:sp>
      </p:grpSp>
      <p:grpSp>
        <p:nvGrpSpPr>
          <p:cNvPr id="347" name="Google Shape;347;p52"/>
          <p:cNvGrpSpPr/>
          <p:nvPr/>
        </p:nvGrpSpPr>
        <p:grpSpPr>
          <a:xfrm>
            <a:off x="4679500" y="1628375"/>
            <a:ext cx="3604375" cy="827100"/>
            <a:chOff x="4679500" y="1628375"/>
            <a:chExt cx="3604375" cy="827100"/>
          </a:xfrm>
        </p:grpSpPr>
        <p:cxnSp>
          <p:nvCxnSpPr>
            <p:cNvPr id="348" name="Google Shape;348;p52"/>
            <p:cNvCxnSpPr/>
            <p:nvPr/>
          </p:nvCxnSpPr>
          <p:spPr>
            <a:xfrm>
              <a:off x="4679500" y="1821845"/>
              <a:ext cx="1715100" cy="0"/>
            </a:xfrm>
            <a:prstGeom prst="straightConnector1">
              <a:avLst/>
            </a:prstGeom>
            <a:noFill/>
            <a:ln cap="flat" cmpd="sng" w="9525">
              <a:solidFill>
                <a:schemeClr val="lt1"/>
              </a:solidFill>
              <a:prstDash val="solid"/>
              <a:round/>
              <a:headEnd len="sm" w="sm" type="none"/>
              <a:tailEnd len="sm" w="sm" type="none"/>
            </a:ln>
          </p:spPr>
        </p:cxnSp>
        <p:sp>
          <p:nvSpPr>
            <p:cNvPr id="349" name="Google Shape;349;p52"/>
            <p:cNvSpPr txBox="1"/>
            <p:nvPr/>
          </p:nvSpPr>
          <p:spPr>
            <a:xfrm>
              <a:off x="6399275" y="1628375"/>
              <a:ext cx="1884600" cy="82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Frank Ruhl Libre"/>
                  <a:ea typeface="Frank Ruhl Libre"/>
                  <a:cs typeface="Frank Ruhl Libre"/>
                  <a:sym typeface="Frank Ruhl Libre"/>
                </a:rPr>
                <a:t>LOC (Location)</a:t>
              </a:r>
              <a:endParaRPr b="1" i="0" sz="1200" u="none" cap="none" strike="noStrike">
                <a:solidFill>
                  <a:schemeClr val="dk1"/>
                </a:solidFill>
                <a:latin typeface="Frank Ruhl Libre"/>
                <a:ea typeface="Frank Ruhl Libre"/>
                <a:cs typeface="Frank Ruhl Libre"/>
                <a:sym typeface="Frank Ruhl Libre"/>
              </a:endParaRPr>
            </a:p>
            <a:p>
              <a:pPr indent="0" lvl="0" marL="0" marR="0" rtl="0" algn="l">
                <a:lnSpc>
                  <a:spcPct val="100000"/>
                </a:lnSpc>
                <a:spcBef>
                  <a:spcPts val="0"/>
                </a:spcBef>
                <a:spcAft>
                  <a:spcPts val="160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Places that were less-easily pinned on a map (e.g. roads, mountain ranges)</a:t>
              </a:r>
              <a:endParaRPr b="0" i="0" sz="800" u="none" cap="none" strike="noStrike">
                <a:solidFill>
                  <a:schemeClr val="dk1"/>
                </a:solidFill>
                <a:latin typeface="Frank Ruhl Libre"/>
                <a:ea typeface="Frank Ruhl Libre"/>
                <a:cs typeface="Frank Ruhl Libre"/>
                <a:sym typeface="Frank Ruhl Libre"/>
              </a:endParaRPr>
            </a:p>
          </p:txBody>
        </p:sp>
        <p:sp>
          <p:nvSpPr>
            <p:cNvPr id="350" name="Google Shape;350;p52"/>
            <p:cNvSpPr/>
            <p:nvPr/>
          </p:nvSpPr>
          <p:spPr>
            <a:xfrm>
              <a:off x="6199230" y="1721902"/>
              <a:ext cx="198600" cy="1983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52"/>
            <p:cNvSpPr txBox="1"/>
            <p:nvPr/>
          </p:nvSpPr>
          <p:spPr>
            <a:xfrm>
              <a:off x="6174220" y="1665385"/>
              <a:ext cx="247500" cy="31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1</a:t>
              </a:r>
              <a:endParaRPr b="0" i="0" sz="800" u="none" cap="none" strike="noStrike">
                <a:solidFill>
                  <a:schemeClr val="dk1"/>
                </a:solidFill>
                <a:latin typeface="Frank Ruhl Libre"/>
                <a:ea typeface="Frank Ruhl Libre"/>
                <a:cs typeface="Frank Ruhl Libre"/>
                <a:sym typeface="Frank Ruhl Libre"/>
              </a:endParaRPr>
            </a:p>
          </p:txBody>
        </p:sp>
      </p:grpSp>
      <p:grpSp>
        <p:nvGrpSpPr>
          <p:cNvPr id="352" name="Google Shape;352;p52"/>
          <p:cNvGrpSpPr/>
          <p:nvPr/>
        </p:nvGrpSpPr>
        <p:grpSpPr>
          <a:xfrm>
            <a:off x="3074637" y="1414956"/>
            <a:ext cx="2994726" cy="2770797"/>
            <a:chOff x="3074637" y="1414956"/>
            <a:chExt cx="2994726" cy="2770797"/>
          </a:xfrm>
        </p:grpSpPr>
        <p:sp>
          <p:nvSpPr>
            <p:cNvPr id="353" name="Google Shape;353;p52"/>
            <p:cNvSpPr/>
            <p:nvPr/>
          </p:nvSpPr>
          <p:spPr>
            <a:xfrm>
              <a:off x="3488994" y="2635178"/>
              <a:ext cx="2165871" cy="809857"/>
            </a:xfrm>
            <a:custGeom>
              <a:rect b="b" l="l" r="r" t="t"/>
              <a:pathLst>
                <a:path extrusionOk="0" h="43529" w="126826">
                  <a:moveTo>
                    <a:pt x="0" y="20002"/>
                  </a:moveTo>
                  <a:lnTo>
                    <a:pt x="63389" y="43529"/>
                  </a:lnTo>
                  <a:lnTo>
                    <a:pt x="126826" y="19907"/>
                  </a:lnTo>
                  <a:lnTo>
                    <a:pt x="63580" y="0"/>
                  </a:lnTo>
                  <a:close/>
                </a:path>
              </a:pathLst>
            </a:custGeom>
            <a:solidFill>
              <a:srgbClr val="9E9E9E"/>
            </a:solidFill>
            <a:ln>
              <a:noFill/>
            </a:ln>
          </p:spPr>
        </p:sp>
        <p:sp>
          <p:nvSpPr>
            <p:cNvPr id="354" name="Google Shape;354;p52"/>
            <p:cNvSpPr/>
            <p:nvPr/>
          </p:nvSpPr>
          <p:spPr>
            <a:xfrm>
              <a:off x="3074637" y="3006255"/>
              <a:ext cx="1498124" cy="1179498"/>
            </a:xfrm>
            <a:custGeom>
              <a:rect b="b" l="l" r="r" t="t"/>
              <a:pathLst>
                <a:path extrusionOk="0" h="63817" w="87725">
                  <a:moveTo>
                    <a:pt x="24288" y="0"/>
                  </a:moveTo>
                  <a:lnTo>
                    <a:pt x="0" y="29908"/>
                  </a:lnTo>
                  <a:lnTo>
                    <a:pt x="87725" y="63817"/>
                  </a:lnTo>
                  <a:lnTo>
                    <a:pt x="87725" y="42291"/>
                  </a:lnTo>
                  <a:lnTo>
                    <a:pt x="87725" y="23526"/>
                  </a:lnTo>
                  <a:close/>
                </a:path>
              </a:pathLst>
            </a:custGeom>
            <a:solidFill>
              <a:schemeClr val="accent6"/>
            </a:solidFill>
            <a:ln>
              <a:noFill/>
            </a:ln>
          </p:spPr>
        </p:sp>
        <p:sp>
          <p:nvSpPr>
            <p:cNvPr id="355" name="Google Shape;355;p52"/>
            <p:cNvSpPr/>
            <p:nvPr/>
          </p:nvSpPr>
          <p:spPr>
            <a:xfrm flipH="1">
              <a:off x="4571239" y="3006255"/>
              <a:ext cx="1498124" cy="1179498"/>
            </a:xfrm>
            <a:custGeom>
              <a:rect b="b" l="l" r="r" t="t"/>
              <a:pathLst>
                <a:path extrusionOk="0" h="63817" w="87725">
                  <a:moveTo>
                    <a:pt x="24288" y="0"/>
                  </a:moveTo>
                  <a:lnTo>
                    <a:pt x="0" y="29908"/>
                  </a:lnTo>
                  <a:lnTo>
                    <a:pt x="87725" y="63817"/>
                  </a:lnTo>
                  <a:lnTo>
                    <a:pt x="87725" y="42291"/>
                  </a:lnTo>
                  <a:lnTo>
                    <a:pt x="87725" y="23526"/>
                  </a:lnTo>
                  <a:close/>
                </a:path>
              </a:pathLst>
            </a:custGeom>
            <a:gradFill>
              <a:gsLst>
                <a:gs pos="0">
                  <a:schemeClr val="accent4"/>
                </a:gs>
                <a:gs pos="20000">
                  <a:schemeClr val="accent5"/>
                </a:gs>
                <a:gs pos="30000">
                  <a:schemeClr val="accent6"/>
                </a:gs>
                <a:gs pos="39000">
                  <a:schemeClr val="accent5"/>
                </a:gs>
                <a:gs pos="54000">
                  <a:schemeClr val="accent4"/>
                </a:gs>
                <a:gs pos="71000">
                  <a:schemeClr val="accent5"/>
                </a:gs>
                <a:gs pos="87000">
                  <a:schemeClr val="accent4"/>
                </a:gs>
                <a:gs pos="100000">
                  <a:schemeClr val="accent6"/>
                </a:gs>
              </a:gsLst>
              <a:lin ang="2698631" scaled="0"/>
            </a:gradFill>
            <a:ln>
              <a:noFill/>
            </a:ln>
          </p:spPr>
        </p:sp>
        <p:sp>
          <p:nvSpPr>
            <p:cNvPr id="356" name="Google Shape;356;p52"/>
            <p:cNvSpPr/>
            <p:nvPr/>
          </p:nvSpPr>
          <p:spPr>
            <a:xfrm>
              <a:off x="3907863" y="2137478"/>
              <a:ext cx="1334160" cy="499167"/>
            </a:xfrm>
            <a:custGeom>
              <a:rect b="b" l="l" r="r" t="t"/>
              <a:pathLst>
                <a:path extrusionOk="0" h="8150" w="24053">
                  <a:moveTo>
                    <a:pt x="0" y="3827"/>
                  </a:moveTo>
                  <a:lnTo>
                    <a:pt x="11976" y="8150"/>
                  </a:lnTo>
                  <a:lnTo>
                    <a:pt x="24053" y="3827"/>
                  </a:lnTo>
                  <a:lnTo>
                    <a:pt x="12126" y="0"/>
                  </a:lnTo>
                  <a:close/>
                </a:path>
              </a:pathLst>
            </a:custGeom>
            <a:solidFill>
              <a:srgbClr val="9E9E9E"/>
            </a:solidFill>
            <a:ln>
              <a:noFill/>
            </a:ln>
          </p:spPr>
        </p:sp>
        <p:sp>
          <p:nvSpPr>
            <p:cNvPr id="357" name="Google Shape;357;p52"/>
            <p:cNvSpPr/>
            <p:nvPr/>
          </p:nvSpPr>
          <p:spPr>
            <a:xfrm>
              <a:off x="3561986" y="2371372"/>
              <a:ext cx="1013303" cy="865082"/>
            </a:xfrm>
            <a:custGeom>
              <a:rect b="b" l="l" r="r" t="t"/>
              <a:pathLst>
                <a:path extrusionOk="0" h="14114" w="18238">
                  <a:moveTo>
                    <a:pt x="6262" y="0"/>
                  </a:moveTo>
                  <a:lnTo>
                    <a:pt x="18238" y="4324"/>
                  </a:lnTo>
                  <a:lnTo>
                    <a:pt x="18238" y="14114"/>
                  </a:lnTo>
                  <a:lnTo>
                    <a:pt x="0" y="7554"/>
                  </a:lnTo>
                  <a:close/>
                </a:path>
              </a:pathLst>
            </a:custGeom>
            <a:solidFill>
              <a:schemeClr val="accent6"/>
            </a:solidFill>
            <a:ln>
              <a:noFill/>
            </a:ln>
          </p:spPr>
        </p:sp>
        <p:sp>
          <p:nvSpPr>
            <p:cNvPr id="358" name="Google Shape;358;p52"/>
            <p:cNvSpPr/>
            <p:nvPr/>
          </p:nvSpPr>
          <p:spPr>
            <a:xfrm flipH="1">
              <a:off x="4572604" y="2371372"/>
              <a:ext cx="1013303" cy="865082"/>
            </a:xfrm>
            <a:custGeom>
              <a:rect b="b" l="l" r="r" t="t"/>
              <a:pathLst>
                <a:path extrusionOk="0" h="14114" w="18238">
                  <a:moveTo>
                    <a:pt x="6262" y="0"/>
                  </a:moveTo>
                  <a:lnTo>
                    <a:pt x="18238" y="4324"/>
                  </a:lnTo>
                  <a:lnTo>
                    <a:pt x="18238" y="14114"/>
                  </a:lnTo>
                  <a:lnTo>
                    <a:pt x="0" y="7554"/>
                  </a:lnTo>
                  <a:close/>
                </a:path>
              </a:pathLst>
            </a:custGeom>
            <a:gradFill>
              <a:gsLst>
                <a:gs pos="0">
                  <a:schemeClr val="accent4"/>
                </a:gs>
                <a:gs pos="20000">
                  <a:schemeClr val="accent5"/>
                </a:gs>
                <a:gs pos="30000">
                  <a:schemeClr val="accent6"/>
                </a:gs>
                <a:gs pos="39000">
                  <a:schemeClr val="accent5"/>
                </a:gs>
                <a:gs pos="54000">
                  <a:schemeClr val="accent4"/>
                </a:gs>
                <a:gs pos="71000">
                  <a:schemeClr val="accent5"/>
                </a:gs>
                <a:gs pos="87000">
                  <a:schemeClr val="accent4"/>
                </a:gs>
                <a:gs pos="100000">
                  <a:schemeClr val="accent6"/>
                </a:gs>
              </a:gsLst>
              <a:lin ang="2698631" scaled="0"/>
            </a:gradFill>
            <a:ln>
              <a:noFill/>
            </a:ln>
          </p:spPr>
        </p:sp>
        <p:sp>
          <p:nvSpPr>
            <p:cNvPr id="359" name="Google Shape;359;p52"/>
            <p:cNvSpPr/>
            <p:nvPr/>
          </p:nvSpPr>
          <p:spPr>
            <a:xfrm>
              <a:off x="3984428" y="1414956"/>
              <a:ext cx="590881" cy="1023401"/>
            </a:xfrm>
            <a:custGeom>
              <a:rect b="b" l="l" r="r" t="t"/>
              <a:pathLst>
                <a:path extrusionOk="0" h="16697" w="10635">
                  <a:moveTo>
                    <a:pt x="10635" y="0"/>
                  </a:moveTo>
                  <a:lnTo>
                    <a:pt x="0" y="12722"/>
                  </a:lnTo>
                  <a:lnTo>
                    <a:pt x="10635" y="16697"/>
                  </a:lnTo>
                  <a:close/>
                </a:path>
              </a:pathLst>
            </a:custGeom>
            <a:solidFill>
              <a:schemeClr val="accent6"/>
            </a:solidFill>
            <a:ln>
              <a:noFill/>
            </a:ln>
          </p:spPr>
        </p:sp>
        <p:sp>
          <p:nvSpPr>
            <p:cNvPr id="360" name="Google Shape;360;p52"/>
            <p:cNvSpPr/>
            <p:nvPr/>
          </p:nvSpPr>
          <p:spPr>
            <a:xfrm flipH="1">
              <a:off x="4572585" y="1414956"/>
              <a:ext cx="590881" cy="1023401"/>
            </a:xfrm>
            <a:custGeom>
              <a:rect b="b" l="l" r="r" t="t"/>
              <a:pathLst>
                <a:path extrusionOk="0" h="16697" w="10635">
                  <a:moveTo>
                    <a:pt x="10635" y="0"/>
                  </a:moveTo>
                  <a:lnTo>
                    <a:pt x="0" y="12722"/>
                  </a:lnTo>
                  <a:lnTo>
                    <a:pt x="10635" y="16697"/>
                  </a:lnTo>
                  <a:close/>
                </a:path>
              </a:pathLst>
            </a:custGeom>
            <a:gradFill>
              <a:gsLst>
                <a:gs pos="0">
                  <a:schemeClr val="accent4"/>
                </a:gs>
                <a:gs pos="20000">
                  <a:schemeClr val="accent5"/>
                </a:gs>
                <a:gs pos="30000">
                  <a:schemeClr val="accent6"/>
                </a:gs>
                <a:gs pos="39000">
                  <a:schemeClr val="accent5"/>
                </a:gs>
                <a:gs pos="54000">
                  <a:schemeClr val="accent4"/>
                </a:gs>
                <a:gs pos="71000">
                  <a:schemeClr val="accent5"/>
                </a:gs>
                <a:gs pos="87000">
                  <a:schemeClr val="accent4"/>
                </a:gs>
                <a:gs pos="100000">
                  <a:schemeClr val="accent6"/>
                </a:gs>
              </a:gsLst>
              <a:lin ang="2698631" scaled="0"/>
            </a:gradFill>
            <a:ln>
              <a:noFill/>
            </a:ln>
          </p:spPr>
        </p:sp>
      </p:grpSp>
      <p:sp>
        <p:nvSpPr>
          <p:cNvPr id="361" name="Google Shape;361;p52"/>
          <p:cNvSpPr txBox="1"/>
          <p:nvPr/>
        </p:nvSpPr>
        <p:spPr>
          <a:xfrm>
            <a:off x="2042600" y="1939000"/>
            <a:ext cx="426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362" name="Google Shape;362;p52"/>
          <p:cNvSpPr txBox="1"/>
          <p:nvPr/>
        </p:nvSpPr>
        <p:spPr>
          <a:xfrm>
            <a:off x="6404075" y="2374625"/>
            <a:ext cx="1944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Frank Ruhl Libre"/>
                <a:ea typeface="Frank Ruhl Libre"/>
                <a:cs typeface="Frank Ruhl Libre"/>
                <a:sym typeface="Frank Ruhl Libre"/>
              </a:rPr>
              <a:t>GPE (Geopolitical)</a:t>
            </a:r>
            <a:endParaRPr b="1" i="0" sz="1200" u="none" cap="none" strike="noStrike">
              <a:solidFill>
                <a:schemeClr val="dk1"/>
              </a:solidFill>
              <a:latin typeface="Frank Ruhl Libre"/>
              <a:ea typeface="Frank Ruhl Libre"/>
              <a:cs typeface="Frank Ruhl Libre"/>
              <a:sym typeface="Frank Ruhl Libre"/>
            </a:endParaRPr>
          </a:p>
          <a:p>
            <a:pPr indent="0" lvl="0" marL="0" marR="0" rtl="0" algn="l">
              <a:lnSpc>
                <a:spcPct val="100000"/>
              </a:lnSpc>
              <a:spcBef>
                <a:spcPts val="0"/>
              </a:spcBef>
              <a:spcAft>
                <a:spcPts val="160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Places that were possible to be pinned on a map (e.g. names of cities, temples, shrines, bridges)</a:t>
            </a: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363" name="Google Shape;363;p52"/>
          <p:cNvSpPr txBox="1"/>
          <p:nvPr/>
        </p:nvSpPr>
        <p:spPr>
          <a:xfrm rot="1355592">
            <a:off x="4125862" y="1884058"/>
            <a:ext cx="495854" cy="400246"/>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accent4"/>
                </a:solidFill>
                <a:latin typeface="Frank Ruhl Libre"/>
                <a:ea typeface="Frank Ruhl Libre"/>
                <a:cs typeface="Frank Ruhl Libre"/>
                <a:sym typeface="Frank Ruhl Libre"/>
              </a:rPr>
              <a:t>104</a:t>
            </a:r>
            <a:endParaRPr b="1" i="0" sz="1400" u="none" cap="none" strike="noStrike">
              <a:solidFill>
                <a:schemeClr val="accent4"/>
              </a:solidFill>
              <a:latin typeface="Frank Ruhl Libre"/>
              <a:ea typeface="Frank Ruhl Libre"/>
              <a:cs typeface="Frank Ruhl Libre"/>
              <a:sym typeface="Frank Ruhl Libre"/>
            </a:endParaRPr>
          </a:p>
        </p:txBody>
      </p:sp>
      <p:sp>
        <p:nvSpPr>
          <p:cNvPr id="364" name="Google Shape;364;p52"/>
          <p:cNvSpPr txBox="1"/>
          <p:nvPr/>
        </p:nvSpPr>
        <p:spPr>
          <a:xfrm rot="1355592">
            <a:off x="3926012" y="2600233"/>
            <a:ext cx="495854" cy="400246"/>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accent4"/>
                </a:solidFill>
                <a:latin typeface="Frank Ruhl Libre"/>
                <a:ea typeface="Frank Ruhl Libre"/>
                <a:cs typeface="Frank Ruhl Libre"/>
                <a:sym typeface="Frank Ruhl Libre"/>
              </a:rPr>
              <a:t>365</a:t>
            </a:r>
            <a:endParaRPr b="1" i="0" sz="1400" u="none" cap="none" strike="noStrike">
              <a:solidFill>
                <a:schemeClr val="accent4"/>
              </a:solidFill>
              <a:latin typeface="Frank Ruhl Libre"/>
              <a:ea typeface="Frank Ruhl Libre"/>
              <a:cs typeface="Frank Ruhl Libre"/>
              <a:sym typeface="Frank Ruhl Libre"/>
            </a:endParaRPr>
          </a:p>
        </p:txBody>
      </p:sp>
      <p:sp>
        <p:nvSpPr>
          <p:cNvPr id="365" name="Google Shape;365;p52"/>
          <p:cNvSpPr txBox="1"/>
          <p:nvPr/>
        </p:nvSpPr>
        <p:spPr>
          <a:xfrm rot="1355592">
            <a:off x="3620337" y="3341433"/>
            <a:ext cx="495854" cy="400246"/>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accent4"/>
                </a:solidFill>
                <a:latin typeface="Frank Ruhl Libre"/>
                <a:ea typeface="Frank Ruhl Libre"/>
                <a:cs typeface="Frank Ruhl Libre"/>
                <a:sym typeface="Frank Ruhl Libre"/>
              </a:rPr>
              <a:t>469</a:t>
            </a:r>
            <a:endParaRPr b="1" i="0" sz="1400" u="none" cap="none" strike="noStrike">
              <a:solidFill>
                <a:schemeClr val="accent4"/>
              </a:solidFill>
              <a:latin typeface="Frank Ruhl Libre"/>
              <a:ea typeface="Frank Ruhl Libre"/>
              <a:cs typeface="Frank Ruhl Libre"/>
              <a:sym typeface="Frank Ruhl Libre"/>
            </a:endParaRPr>
          </a:p>
        </p:txBody>
      </p:sp>
      <p:sp>
        <p:nvSpPr>
          <p:cNvPr id="366" name="Google Shape;366;p52"/>
          <p:cNvSpPr txBox="1"/>
          <p:nvPr/>
        </p:nvSpPr>
        <p:spPr>
          <a:xfrm>
            <a:off x="1450550" y="3034300"/>
            <a:ext cx="426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367" name="Google Shape;367;p52"/>
          <p:cNvSpPr txBox="1"/>
          <p:nvPr/>
        </p:nvSpPr>
        <p:spPr>
          <a:xfrm rot="1355466">
            <a:off x="2959002" y="3790710"/>
            <a:ext cx="1608739" cy="35400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1" lang="en" sz="1100" u="none" cap="none" strike="noStrike">
                <a:solidFill>
                  <a:schemeClr val="accent6"/>
                </a:solidFill>
                <a:latin typeface="Frank Ruhl Libre Light"/>
                <a:ea typeface="Frank Ruhl Libre Light"/>
                <a:cs typeface="Frank Ruhl Libre Light"/>
                <a:sym typeface="Frank Ruhl Libre Light"/>
              </a:rPr>
              <a:t>Number of tags</a:t>
            </a:r>
            <a:endParaRPr b="0" i="1" sz="1100" u="none" cap="none" strike="noStrike">
              <a:solidFill>
                <a:schemeClr val="accent6"/>
              </a:solidFill>
              <a:latin typeface="Frank Ruhl Libre Light"/>
              <a:ea typeface="Frank Ruhl Libre Light"/>
              <a:cs typeface="Frank Ruhl Libre Light"/>
              <a:sym typeface="Frank Ruhl Libre Light"/>
            </a:endParaRPr>
          </a:p>
        </p:txBody>
      </p:sp>
      <p:sp>
        <p:nvSpPr>
          <p:cNvPr id="368" name="Google Shape;368;p52"/>
          <p:cNvSpPr txBox="1"/>
          <p:nvPr/>
        </p:nvSpPr>
        <p:spPr>
          <a:xfrm>
            <a:off x="783525" y="894538"/>
            <a:ext cx="29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E101A"/>
                </a:solidFill>
                <a:latin typeface="EB Garamond"/>
                <a:ea typeface="EB Garamond"/>
                <a:cs typeface="EB Garamond"/>
                <a:sym typeface="EB Garamond"/>
              </a:rPr>
              <a:t>Inter-annotator Agreement (ΙΑΑ)</a:t>
            </a:r>
            <a:endParaRPr b="1" i="0" sz="1500" u="none" cap="none" strike="noStrike">
              <a:solidFill>
                <a:srgbClr val="0E101A"/>
              </a:solidFill>
              <a:latin typeface="EB Garamond"/>
              <a:ea typeface="EB Garamond"/>
              <a:cs typeface="EB Garamond"/>
              <a:sym typeface="EB Garamond"/>
            </a:endParaRPr>
          </a:p>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E101A"/>
                </a:solidFill>
                <a:latin typeface="EB Garamond"/>
                <a:ea typeface="EB Garamond"/>
                <a:cs typeface="EB Garamond"/>
                <a:sym typeface="EB Garamond"/>
              </a:rPr>
              <a:t>Micro-averaged Cohen’s kappa</a:t>
            </a:r>
            <a:endParaRPr b="1" i="0" sz="1100" u="none" cap="none" strike="noStrike">
              <a:solidFill>
                <a:srgbClr val="0E101A"/>
              </a:solidFill>
              <a:latin typeface="EB Garamond"/>
              <a:ea typeface="EB Garamond"/>
              <a:cs typeface="EB Garamond"/>
              <a:sym typeface="EB Garamond"/>
            </a:endParaRPr>
          </a:p>
        </p:txBody>
      </p:sp>
      <p:sp>
        <p:nvSpPr>
          <p:cNvPr id="369" name="Google Shape;369;p52"/>
          <p:cNvSpPr txBox="1"/>
          <p:nvPr/>
        </p:nvSpPr>
        <p:spPr>
          <a:xfrm>
            <a:off x="1592550" y="1742925"/>
            <a:ext cx="9459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EB Garamond"/>
                <a:ea typeface="EB Garamond"/>
                <a:cs typeface="EB Garamond"/>
                <a:sym typeface="EB Garamond"/>
              </a:rPr>
              <a:t>42.97%</a:t>
            </a:r>
            <a:endParaRPr b="0" i="0" sz="100" u="none" cap="none" strike="noStrike">
              <a:solidFill>
                <a:schemeClr val="dk1"/>
              </a:solidFill>
              <a:latin typeface="Frank Ruhl Libre Light"/>
              <a:ea typeface="Frank Ruhl Libre Light"/>
              <a:cs typeface="Frank Ruhl Libre Light"/>
              <a:sym typeface="Frank Ruhl Libre Light"/>
            </a:endParaRPr>
          </a:p>
        </p:txBody>
      </p:sp>
      <p:sp>
        <p:nvSpPr>
          <p:cNvPr id="370" name="Google Shape;370;p52"/>
          <p:cNvSpPr txBox="1"/>
          <p:nvPr/>
        </p:nvSpPr>
        <p:spPr>
          <a:xfrm>
            <a:off x="1592550" y="2333250"/>
            <a:ext cx="9459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EB Garamond"/>
                <a:ea typeface="EB Garamond"/>
                <a:cs typeface="EB Garamond"/>
                <a:sym typeface="EB Garamond"/>
              </a:rPr>
              <a:t>78.63%</a:t>
            </a:r>
            <a:endParaRPr b="0" i="0" sz="100" u="none" cap="none" strike="noStrike">
              <a:solidFill>
                <a:schemeClr val="dk1"/>
              </a:solidFill>
              <a:latin typeface="Frank Ruhl Libre Light"/>
              <a:ea typeface="Frank Ruhl Libre Light"/>
              <a:cs typeface="Frank Ruhl Libre Light"/>
              <a:sym typeface="Frank Ruhl Libre Light"/>
            </a:endParaRPr>
          </a:p>
        </p:txBody>
      </p:sp>
      <p:sp>
        <p:nvSpPr>
          <p:cNvPr id="371" name="Google Shape;371;p52"/>
          <p:cNvSpPr txBox="1"/>
          <p:nvPr/>
        </p:nvSpPr>
        <p:spPr>
          <a:xfrm>
            <a:off x="1592550" y="2995900"/>
            <a:ext cx="9459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EB Garamond"/>
                <a:ea typeface="EB Garamond"/>
                <a:cs typeface="EB Garamond"/>
                <a:sym typeface="EB Garamond"/>
              </a:rPr>
              <a:t>78.80%</a:t>
            </a:r>
            <a:endParaRPr b="0" i="0" sz="100" u="none" cap="none" strike="noStrike">
              <a:solidFill>
                <a:schemeClr val="dk1"/>
              </a:solidFill>
              <a:latin typeface="Frank Ruhl Libre Light"/>
              <a:ea typeface="Frank Ruhl Libre Light"/>
              <a:cs typeface="Frank Ruhl Libre Light"/>
              <a:sym typeface="Frank Ruhl Libre Light"/>
            </a:endParaRPr>
          </a:p>
        </p:txBody>
      </p:sp>
      <p:sp>
        <p:nvSpPr>
          <p:cNvPr id="372" name="Google Shape;372;p52"/>
          <p:cNvSpPr txBox="1"/>
          <p:nvPr>
            <p:ph type="title"/>
          </p:nvPr>
        </p:nvSpPr>
        <p:spPr>
          <a:xfrm>
            <a:off x="1041075" y="6200"/>
            <a:ext cx="7061700" cy="699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b="1" lang="en" sz="1900">
                <a:solidFill>
                  <a:schemeClr val="lt1"/>
                </a:solidFill>
                <a:latin typeface="EB Garamond"/>
                <a:ea typeface="EB Garamond"/>
                <a:cs typeface="EB Garamond"/>
                <a:sym typeface="EB Garamond"/>
              </a:rPr>
              <a:t>Dataset development</a:t>
            </a:r>
            <a:endParaRPr>
              <a:solidFill>
                <a:schemeClr val="lt1"/>
              </a:solidFill>
            </a:endParaRPr>
          </a:p>
        </p:txBody>
      </p:sp>
      <p:sp>
        <p:nvSpPr>
          <p:cNvPr id="373" name="Google Shape;373;p52"/>
          <p:cNvSpPr txBox="1"/>
          <p:nvPr/>
        </p:nvSpPr>
        <p:spPr>
          <a:xfrm>
            <a:off x="5919850" y="892788"/>
            <a:ext cx="30000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E101A"/>
                </a:solidFill>
                <a:latin typeface="EB Garamond"/>
                <a:ea typeface="EB Garamond"/>
                <a:cs typeface="EB Garamond"/>
                <a:sym typeface="EB Garamond"/>
              </a:rPr>
              <a:t>Tags for place-names</a:t>
            </a:r>
            <a:endParaRPr b="1" i="0" sz="1500" u="none" cap="none" strike="noStrike">
              <a:solidFill>
                <a:srgbClr val="0E101A"/>
              </a:solidFill>
              <a:latin typeface="EB Garamond"/>
              <a:ea typeface="EB Garamond"/>
              <a:cs typeface="EB Garamond"/>
              <a:sym typeface="EB Garamond"/>
            </a:endParaRPr>
          </a:p>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E101A"/>
                </a:solidFill>
                <a:latin typeface="EB Garamond"/>
                <a:ea typeface="EB Garamond"/>
                <a:cs typeface="EB Garamond"/>
                <a:sym typeface="EB Garamond"/>
              </a:rPr>
              <a:t>Annotations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par>
                                <p:cTn fill="hold" nodeType="with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377" name="Shape 377"/>
        <p:cNvGrpSpPr/>
        <p:nvPr/>
      </p:nvGrpSpPr>
      <p:grpSpPr>
        <a:xfrm>
          <a:off x="0" y="0"/>
          <a:ext cx="0" cy="0"/>
          <a:chOff x="0" y="0"/>
          <a:chExt cx="0" cy="0"/>
        </a:xfrm>
      </p:grpSpPr>
      <p:sp>
        <p:nvSpPr>
          <p:cNvPr id="378" name="Google Shape;378;p53"/>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379" name="Google Shape;379;p53"/>
          <p:cNvSpPr/>
          <p:nvPr/>
        </p:nvSpPr>
        <p:spPr>
          <a:xfrm>
            <a:off x="-75" y="2066703"/>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595959"/>
              </a:solidFill>
              <a:latin typeface="Calibri"/>
              <a:ea typeface="Calibri"/>
              <a:cs typeface="Calibri"/>
              <a:sym typeface="Calibri"/>
            </a:endParaRPr>
          </a:p>
        </p:txBody>
      </p:sp>
      <p:sp>
        <p:nvSpPr>
          <p:cNvPr id="380" name="Google Shape;380;p53"/>
          <p:cNvSpPr/>
          <p:nvPr/>
        </p:nvSpPr>
        <p:spPr>
          <a:xfrm>
            <a:off x="-75" y="2066703"/>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lt1"/>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595959"/>
              </a:solidFill>
              <a:latin typeface="Calibri"/>
              <a:ea typeface="Calibri"/>
              <a:cs typeface="Calibri"/>
              <a:sym typeface="Calibri"/>
            </a:endParaRPr>
          </a:p>
        </p:txBody>
      </p:sp>
      <p:grpSp>
        <p:nvGrpSpPr>
          <p:cNvPr id="381" name="Google Shape;381;p53"/>
          <p:cNvGrpSpPr/>
          <p:nvPr/>
        </p:nvGrpSpPr>
        <p:grpSpPr>
          <a:xfrm>
            <a:off x="1786264" y="1399076"/>
            <a:ext cx="473400" cy="473400"/>
            <a:chOff x="1786339" y="1551001"/>
            <a:chExt cx="473400" cy="473400"/>
          </a:xfrm>
        </p:grpSpPr>
        <p:sp>
          <p:nvSpPr>
            <p:cNvPr id="382" name="Google Shape;382;p53"/>
            <p:cNvSpPr/>
            <p:nvPr/>
          </p:nvSpPr>
          <p:spPr>
            <a:xfrm rot="8100000">
              <a:off x="1855667" y="1620329"/>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Arial"/>
                <a:ea typeface="Arial"/>
                <a:cs typeface="Arial"/>
                <a:sym typeface="Arial"/>
              </a:endParaRPr>
            </a:p>
          </p:txBody>
        </p:sp>
        <p:sp>
          <p:nvSpPr>
            <p:cNvPr id="383" name="Google Shape;383;p53"/>
            <p:cNvSpPr/>
            <p:nvPr/>
          </p:nvSpPr>
          <p:spPr>
            <a:xfrm>
              <a:off x="1955989" y="17140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Montserrat"/>
                  <a:ea typeface="Montserrat"/>
                  <a:cs typeface="Montserrat"/>
                  <a:sym typeface="Montserrat"/>
                </a:rPr>
                <a:t>1</a:t>
              </a:r>
              <a:endParaRPr b="0" i="0" sz="800" u="none" cap="none" strike="noStrike">
                <a:solidFill>
                  <a:srgbClr val="595959"/>
                </a:solidFill>
                <a:latin typeface="Montserrat"/>
                <a:ea typeface="Montserrat"/>
                <a:cs typeface="Montserrat"/>
                <a:sym typeface="Montserrat"/>
              </a:endParaRPr>
            </a:p>
          </p:txBody>
        </p:sp>
      </p:grpSp>
      <p:grpSp>
        <p:nvGrpSpPr>
          <p:cNvPr id="384" name="Google Shape;384;p53"/>
          <p:cNvGrpSpPr/>
          <p:nvPr/>
        </p:nvGrpSpPr>
        <p:grpSpPr>
          <a:xfrm>
            <a:off x="3814339" y="1399076"/>
            <a:ext cx="473400" cy="473400"/>
            <a:chOff x="3814414" y="1551001"/>
            <a:chExt cx="473400" cy="473400"/>
          </a:xfrm>
        </p:grpSpPr>
        <p:sp>
          <p:nvSpPr>
            <p:cNvPr id="385" name="Google Shape;385;p53"/>
            <p:cNvSpPr/>
            <p:nvPr/>
          </p:nvSpPr>
          <p:spPr>
            <a:xfrm rot="8100000">
              <a:off x="3883742" y="1620329"/>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Arial"/>
                <a:ea typeface="Arial"/>
                <a:cs typeface="Arial"/>
                <a:sym typeface="Arial"/>
              </a:endParaRPr>
            </a:p>
          </p:txBody>
        </p:sp>
        <p:sp>
          <p:nvSpPr>
            <p:cNvPr id="386" name="Google Shape;386;p53"/>
            <p:cNvSpPr/>
            <p:nvPr/>
          </p:nvSpPr>
          <p:spPr>
            <a:xfrm>
              <a:off x="3984064" y="17140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Montserrat"/>
                  <a:ea typeface="Montserrat"/>
                  <a:cs typeface="Montserrat"/>
                  <a:sym typeface="Montserrat"/>
                </a:rPr>
                <a:t>3</a:t>
              </a:r>
              <a:endParaRPr b="0" i="0" sz="800" u="none" cap="none" strike="noStrike">
                <a:solidFill>
                  <a:srgbClr val="595959"/>
                </a:solidFill>
                <a:latin typeface="Montserrat"/>
                <a:ea typeface="Montserrat"/>
                <a:cs typeface="Montserrat"/>
                <a:sym typeface="Montserrat"/>
              </a:endParaRPr>
            </a:p>
          </p:txBody>
        </p:sp>
      </p:grpSp>
      <p:grpSp>
        <p:nvGrpSpPr>
          <p:cNvPr id="387" name="Google Shape;387;p53"/>
          <p:cNvGrpSpPr/>
          <p:nvPr/>
        </p:nvGrpSpPr>
        <p:grpSpPr>
          <a:xfrm>
            <a:off x="5842414" y="1399076"/>
            <a:ext cx="473400" cy="473400"/>
            <a:chOff x="5842489" y="1551001"/>
            <a:chExt cx="473400" cy="473400"/>
          </a:xfrm>
        </p:grpSpPr>
        <p:sp>
          <p:nvSpPr>
            <p:cNvPr id="388" name="Google Shape;388;p53"/>
            <p:cNvSpPr/>
            <p:nvPr/>
          </p:nvSpPr>
          <p:spPr>
            <a:xfrm rot="8100000">
              <a:off x="5911817" y="1620329"/>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Arial"/>
                <a:ea typeface="Arial"/>
                <a:cs typeface="Arial"/>
                <a:sym typeface="Arial"/>
              </a:endParaRPr>
            </a:p>
          </p:txBody>
        </p:sp>
        <p:sp>
          <p:nvSpPr>
            <p:cNvPr id="389" name="Google Shape;389;p53"/>
            <p:cNvSpPr/>
            <p:nvPr/>
          </p:nvSpPr>
          <p:spPr>
            <a:xfrm>
              <a:off x="6012139" y="17140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Montserrat"/>
                  <a:ea typeface="Montserrat"/>
                  <a:cs typeface="Montserrat"/>
                  <a:sym typeface="Montserrat"/>
                </a:rPr>
                <a:t>5</a:t>
              </a:r>
              <a:endParaRPr b="0" i="0" sz="800" u="none" cap="none" strike="noStrike">
                <a:solidFill>
                  <a:srgbClr val="595959"/>
                </a:solidFill>
                <a:latin typeface="Montserrat"/>
                <a:ea typeface="Montserrat"/>
                <a:cs typeface="Montserrat"/>
                <a:sym typeface="Montserrat"/>
              </a:endParaRPr>
            </a:p>
          </p:txBody>
        </p:sp>
      </p:grpSp>
      <p:grpSp>
        <p:nvGrpSpPr>
          <p:cNvPr id="390" name="Google Shape;390;p53"/>
          <p:cNvGrpSpPr/>
          <p:nvPr/>
        </p:nvGrpSpPr>
        <p:grpSpPr>
          <a:xfrm>
            <a:off x="6880739" y="3271975"/>
            <a:ext cx="473400" cy="473400"/>
            <a:chOff x="6880814" y="3423900"/>
            <a:chExt cx="473400" cy="473400"/>
          </a:xfrm>
        </p:grpSpPr>
        <p:sp>
          <p:nvSpPr>
            <p:cNvPr id="391" name="Google Shape;391;p53"/>
            <p:cNvSpPr/>
            <p:nvPr/>
          </p:nvSpPr>
          <p:spPr>
            <a:xfrm rot="-2700000">
              <a:off x="6950142" y="3493228"/>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Arial"/>
                <a:ea typeface="Arial"/>
                <a:cs typeface="Arial"/>
                <a:sym typeface="Arial"/>
              </a:endParaRPr>
            </a:p>
          </p:txBody>
        </p:sp>
        <p:sp>
          <p:nvSpPr>
            <p:cNvPr id="392" name="Google Shape;392;p53"/>
            <p:cNvSpPr/>
            <p:nvPr/>
          </p:nvSpPr>
          <p:spPr>
            <a:xfrm flipH="1">
              <a:off x="7050464" y="36001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Montserrat"/>
                  <a:ea typeface="Montserrat"/>
                  <a:cs typeface="Montserrat"/>
                  <a:sym typeface="Montserrat"/>
                </a:rPr>
                <a:t>6</a:t>
              </a:r>
              <a:endParaRPr b="0" i="0" sz="800" u="none" cap="none" strike="noStrike">
                <a:solidFill>
                  <a:srgbClr val="595959"/>
                </a:solidFill>
                <a:latin typeface="Montserrat"/>
                <a:ea typeface="Montserrat"/>
                <a:cs typeface="Montserrat"/>
                <a:sym typeface="Montserrat"/>
              </a:endParaRPr>
            </a:p>
          </p:txBody>
        </p:sp>
      </p:grpSp>
      <p:grpSp>
        <p:nvGrpSpPr>
          <p:cNvPr id="393" name="Google Shape;393;p53"/>
          <p:cNvGrpSpPr/>
          <p:nvPr/>
        </p:nvGrpSpPr>
        <p:grpSpPr>
          <a:xfrm>
            <a:off x="4852664" y="3271975"/>
            <a:ext cx="473400" cy="473400"/>
            <a:chOff x="4852739" y="3423900"/>
            <a:chExt cx="473400" cy="473400"/>
          </a:xfrm>
        </p:grpSpPr>
        <p:sp>
          <p:nvSpPr>
            <p:cNvPr id="394" name="Google Shape;394;p53"/>
            <p:cNvSpPr/>
            <p:nvPr/>
          </p:nvSpPr>
          <p:spPr>
            <a:xfrm rot="-2700000">
              <a:off x="4922067" y="3493228"/>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Arial"/>
                <a:ea typeface="Arial"/>
                <a:cs typeface="Arial"/>
                <a:sym typeface="Arial"/>
              </a:endParaRPr>
            </a:p>
          </p:txBody>
        </p:sp>
        <p:sp>
          <p:nvSpPr>
            <p:cNvPr id="395" name="Google Shape;395;p53"/>
            <p:cNvSpPr/>
            <p:nvPr/>
          </p:nvSpPr>
          <p:spPr>
            <a:xfrm flipH="1">
              <a:off x="5022389" y="36001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Montserrat"/>
                  <a:ea typeface="Montserrat"/>
                  <a:cs typeface="Montserrat"/>
                  <a:sym typeface="Montserrat"/>
                </a:rPr>
                <a:t>4</a:t>
              </a:r>
              <a:endParaRPr b="0" i="0" sz="800" u="none" cap="none" strike="noStrike">
                <a:solidFill>
                  <a:srgbClr val="595959"/>
                </a:solidFill>
                <a:latin typeface="Montserrat"/>
                <a:ea typeface="Montserrat"/>
                <a:cs typeface="Montserrat"/>
                <a:sym typeface="Montserrat"/>
              </a:endParaRPr>
            </a:p>
          </p:txBody>
        </p:sp>
      </p:grpSp>
      <p:grpSp>
        <p:nvGrpSpPr>
          <p:cNvPr id="396" name="Google Shape;396;p53"/>
          <p:cNvGrpSpPr/>
          <p:nvPr/>
        </p:nvGrpSpPr>
        <p:grpSpPr>
          <a:xfrm>
            <a:off x="2824589" y="3271975"/>
            <a:ext cx="473400" cy="473400"/>
            <a:chOff x="2824664" y="3423900"/>
            <a:chExt cx="473400" cy="473400"/>
          </a:xfrm>
        </p:grpSpPr>
        <p:sp>
          <p:nvSpPr>
            <p:cNvPr id="397" name="Google Shape;397;p53"/>
            <p:cNvSpPr/>
            <p:nvPr/>
          </p:nvSpPr>
          <p:spPr>
            <a:xfrm rot="-2700000">
              <a:off x="2893992" y="34932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Arial"/>
                <a:ea typeface="Arial"/>
                <a:cs typeface="Arial"/>
                <a:sym typeface="Arial"/>
              </a:endParaRPr>
            </a:p>
          </p:txBody>
        </p:sp>
        <p:sp>
          <p:nvSpPr>
            <p:cNvPr id="398" name="Google Shape;398;p53"/>
            <p:cNvSpPr/>
            <p:nvPr/>
          </p:nvSpPr>
          <p:spPr>
            <a:xfrm flipH="1">
              <a:off x="2994314" y="36001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Montserrat"/>
                  <a:ea typeface="Montserrat"/>
                  <a:cs typeface="Montserrat"/>
                  <a:sym typeface="Montserrat"/>
                </a:rPr>
                <a:t>2</a:t>
              </a:r>
              <a:endParaRPr b="0" i="0" sz="800" u="none" cap="none" strike="noStrike">
                <a:solidFill>
                  <a:srgbClr val="595959"/>
                </a:solidFill>
                <a:latin typeface="Montserrat"/>
                <a:ea typeface="Montserrat"/>
                <a:cs typeface="Montserrat"/>
                <a:sym typeface="Montserrat"/>
              </a:endParaRPr>
            </a:p>
          </p:txBody>
        </p:sp>
      </p:grpSp>
      <p:sp>
        <p:nvSpPr>
          <p:cNvPr id="399" name="Google Shape;399;p53"/>
          <p:cNvSpPr txBox="1"/>
          <p:nvPr/>
        </p:nvSpPr>
        <p:spPr>
          <a:xfrm>
            <a:off x="1167075" y="851775"/>
            <a:ext cx="1801500" cy="533400"/>
          </a:xfrm>
          <a:prstGeom prst="rect">
            <a:avLst/>
          </a:prstGeom>
          <a:noFill/>
          <a:ln>
            <a:noFill/>
          </a:ln>
        </p:spPr>
        <p:txBody>
          <a:bodyPr anchorCtr="0" anchor="b" bIns="0" lIns="0" spcFirstLastPara="1" rIns="0" wrap="square" tIns="0">
            <a:noAutofit/>
          </a:bodyPr>
          <a:lstStyle/>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rgbClr val="595959"/>
                </a:solidFill>
                <a:latin typeface="Frank Ruhl Libre"/>
                <a:ea typeface="Frank Ruhl Libre"/>
                <a:cs typeface="Frank Ruhl Libre"/>
                <a:sym typeface="Frank Ruhl Libre"/>
              </a:rPr>
              <a:t>NER to identify place-names (LOC &amp; GPE) in inscriptions on </a:t>
            </a:r>
            <a:r>
              <a:rPr b="1" i="1" lang="en" sz="1100" u="none" cap="none" strike="noStrike">
                <a:solidFill>
                  <a:srgbClr val="595959"/>
                </a:solidFill>
                <a:latin typeface="Frank Ruhl Libre"/>
                <a:ea typeface="Frank Ruhl Libre"/>
                <a:cs typeface="Frank Ruhl Libre"/>
                <a:sym typeface="Frank Ruhl Libre"/>
              </a:rPr>
              <a:t>ukiyo-e</a:t>
            </a:r>
            <a:endParaRPr b="0" i="1" sz="1100" u="none" cap="none" strike="noStrike">
              <a:solidFill>
                <a:srgbClr val="595959"/>
              </a:solidFill>
              <a:latin typeface="Frank Ruhl Libre"/>
              <a:ea typeface="Frank Ruhl Libre"/>
              <a:cs typeface="Frank Ruhl Libre"/>
              <a:sym typeface="Frank Ruhl Libre"/>
            </a:endParaRPr>
          </a:p>
        </p:txBody>
      </p:sp>
      <p:sp>
        <p:nvSpPr>
          <p:cNvPr id="400" name="Google Shape;400;p53"/>
          <p:cNvSpPr txBox="1"/>
          <p:nvPr/>
        </p:nvSpPr>
        <p:spPr>
          <a:xfrm>
            <a:off x="3216187" y="851775"/>
            <a:ext cx="1762500" cy="533400"/>
          </a:xfrm>
          <a:prstGeom prst="rect">
            <a:avLst/>
          </a:prstGeom>
          <a:noFill/>
          <a:ln>
            <a:noFill/>
          </a:ln>
        </p:spPr>
        <p:txBody>
          <a:bodyPr anchorCtr="0" anchor="b" bIns="0" lIns="0" spcFirstLastPara="1" rIns="0" wrap="square" tIns="0">
            <a:noAutofit/>
          </a:bodyPr>
          <a:lstStyle/>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rgbClr val="595959"/>
                </a:solidFill>
                <a:latin typeface="Frank Ruhl Libre"/>
                <a:ea typeface="Frank Ruhl Libre"/>
                <a:cs typeface="Frank Ruhl Libre"/>
                <a:sym typeface="Frank Ruhl Libre"/>
              </a:rPr>
              <a:t>Used 100 prints to evaluate the NER models</a:t>
            </a:r>
            <a:endParaRPr b="1" i="0" sz="1100" u="none" cap="none" strike="noStrike">
              <a:solidFill>
                <a:srgbClr val="595959"/>
              </a:solidFill>
              <a:latin typeface="Frank Ruhl Libre"/>
              <a:ea typeface="Frank Ruhl Libre"/>
              <a:cs typeface="Frank Ruhl Libre"/>
              <a:sym typeface="Frank Ruhl Libre"/>
            </a:endParaRPr>
          </a:p>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rgbClr val="595959"/>
                </a:solidFill>
                <a:latin typeface="Frank Ruhl Libre"/>
                <a:ea typeface="Frank Ruhl Libre"/>
                <a:cs typeface="Frank Ruhl Libre"/>
                <a:sym typeface="Frank Ruhl Libre"/>
              </a:rPr>
              <a:t>Precision Recall F1-Score</a:t>
            </a:r>
            <a:endParaRPr b="0" i="0" sz="1100" u="none" cap="none" strike="noStrike">
              <a:solidFill>
                <a:srgbClr val="595959"/>
              </a:solidFill>
              <a:latin typeface="Frank Ruhl Libre"/>
              <a:ea typeface="Frank Ruhl Libre"/>
              <a:cs typeface="Frank Ruhl Libre"/>
              <a:sym typeface="Frank Ruhl Libre"/>
            </a:endParaRPr>
          </a:p>
        </p:txBody>
      </p:sp>
      <p:sp>
        <p:nvSpPr>
          <p:cNvPr id="401" name="Google Shape;401;p53"/>
          <p:cNvSpPr txBox="1"/>
          <p:nvPr/>
        </p:nvSpPr>
        <p:spPr>
          <a:xfrm>
            <a:off x="5278275" y="851775"/>
            <a:ext cx="1601700" cy="533400"/>
          </a:xfrm>
          <a:prstGeom prst="rect">
            <a:avLst/>
          </a:prstGeom>
          <a:noFill/>
          <a:ln>
            <a:noFill/>
          </a:ln>
        </p:spPr>
        <p:txBody>
          <a:bodyPr anchorCtr="0" anchor="b" bIns="0" lIns="0" spcFirstLastPara="1" rIns="0" wrap="square" tIns="0">
            <a:noAutofit/>
          </a:bodyPr>
          <a:lstStyle/>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rgbClr val="595959"/>
                </a:solidFill>
                <a:latin typeface="Frank Ruhl Libre"/>
                <a:ea typeface="Frank Ruhl Libre"/>
                <a:cs typeface="Frank Ruhl Libre"/>
                <a:sym typeface="Frank Ruhl Libre"/>
              </a:rPr>
              <a:t>Computed Cohen kappa for inter-annotator agreement</a:t>
            </a:r>
            <a:endParaRPr b="0" i="0" sz="1100" u="none" cap="none" strike="noStrike">
              <a:solidFill>
                <a:srgbClr val="595959"/>
              </a:solidFill>
              <a:latin typeface="Frank Ruhl Libre"/>
              <a:ea typeface="Frank Ruhl Libre"/>
              <a:cs typeface="Frank Ruhl Libre"/>
              <a:sym typeface="Frank Ruhl Libre"/>
            </a:endParaRPr>
          </a:p>
        </p:txBody>
      </p:sp>
      <p:sp>
        <p:nvSpPr>
          <p:cNvPr id="402" name="Google Shape;402;p53"/>
          <p:cNvSpPr txBox="1"/>
          <p:nvPr/>
        </p:nvSpPr>
        <p:spPr>
          <a:xfrm>
            <a:off x="2307250" y="3759275"/>
            <a:ext cx="1508100" cy="5334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rgbClr val="595959"/>
                </a:solidFill>
                <a:latin typeface="Frank Ruhl Libre"/>
                <a:ea typeface="Frank Ruhl Libre"/>
                <a:cs typeface="Frank Ruhl Libre"/>
                <a:sym typeface="Frank Ruhl Libre"/>
              </a:rPr>
              <a:t>Used 100 print to fine-tune pre-trained spaCy and Bert models </a:t>
            </a:r>
            <a:endParaRPr b="0" i="0" sz="1100" u="none" cap="none" strike="noStrike">
              <a:solidFill>
                <a:srgbClr val="595959"/>
              </a:solidFill>
              <a:latin typeface="Frank Ruhl Libre"/>
              <a:ea typeface="Frank Ruhl Libre"/>
              <a:cs typeface="Frank Ruhl Libre"/>
              <a:sym typeface="Frank Ruhl Libre"/>
            </a:endParaRPr>
          </a:p>
        </p:txBody>
      </p:sp>
      <p:sp>
        <p:nvSpPr>
          <p:cNvPr id="403" name="Google Shape;403;p53"/>
          <p:cNvSpPr txBox="1"/>
          <p:nvPr/>
        </p:nvSpPr>
        <p:spPr>
          <a:xfrm>
            <a:off x="4157350" y="3759275"/>
            <a:ext cx="1974900" cy="5334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rgbClr val="595959"/>
                </a:solidFill>
                <a:latin typeface="Frank Ruhl Libre"/>
                <a:ea typeface="Frank Ruhl Libre"/>
                <a:cs typeface="Frank Ruhl Libre"/>
                <a:sym typeface="Frank Ruhl Libre"/>
              </a:rPr>
              <a:t>Reannotate 20 by a second annotator, an expert in Japanese history and language</a:t>
            </a:r>
            <a:endParaRPr b="0" i="0" sz="1100" u="none" cap="none" strike="noStrike">
              <a:solidFill>
                <a:srgbClr val="595959"/>
              </a:solidFill>
              <a:latin typeface="Frank Ruhl Libre"/>
              <a:ea typeface="Frank Ruhl Libre"/>
              <a:cs typeface="Frank Ruhl Libre"/>
              <a:sym typeface="Frank Ruhl Libre"/>
            </a:endParaRPr>
          </a:p>
        </p:txBody>
      </p:sp>
      <p:sp>
        <p:nvSpPr>
          <p:cNvPr id="404" name="Google Shape;404;p53"/>
          <p:cNvSpPr txBox="1"/>
          <p:nvPr/>
        </p:nvSpPr>
        <p:spPr>
          <a:xfrm>
            <a:off x="6339248" y="3759275"/>
            <a:ext cx="1556400" cy="5334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rgbClr val="595959"/>
                </a:solidFill>
                <a:latin typeface="Frank Ruhl Libre"/>
                <a:ea typeface="Frank Ruhl Libre"/>
                <a:cs typeface="Frank Ruhl Libre"/>
                <a:sym typeface="Frank Ruhl Libre"/>
              </a:rPr>
              <a:t>Retrain the best BERT models with concat place-name (PLACE)</a:t>
            </a:r>
            <a:endParaRPr b="1" i="0" sz="1100" u="none" cap="none" strike="noStrike">
              <a:solidFill>
                <a:srgbClr val="595959"/>
              </a:solidFill>
              <a:latin typeface="Frank Ruhl Libre"/>
              <a:ea typeface="Frank Ruhl Libre"/>
              <a:cs typeface="Frank Ruhl Libre"/>
              <a:sym typeface="Frank Ruhl Libre"/>
            </a:endParaRPr>
          </a:p>
        </p:txBody>
      </p:sp>
      <p:sp>
        <p:nvSpPr>
          <p:cNvPr id="405" name="Google Shape;405;p53"/>
          <p:cNvSpPr txBox="1"/>
          <p:nvPr>
            <p:ph type="title"/>
          </p:nvPr>
        </p:nvSpPr>
        <p:spPr>
          <a:xfrm>
            <a:off x="1167075" y="6200"/>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Methodology</a:t>
            </a:r>
            <a:endParaRPr b="1" sz="1900">
              <a:solidFill>
                <a:schemeClr val="lt1"/>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409" name="Shape 409"/>
        <p:cNvGrpSpPr/>
        <p:nvPr/>
      </p:nvGrpSpPr>
      <p:grpSpPr>
        <a:xfrm>
          <a:off x="0" y="0"/>
          <a:ext cx="0" cy="0"/>
          <a:chOff x="0" y="0"/>
          <a:chExt cx="0" cy="0"/>
        </a:xfrm>
      </p:grpSpPr>
      <p:sp>
        <p:nvSpPr>
          <p:cNvPr id="410" name="Google Shape;410;p54"/>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411" name="Google Shape;411;p54"/>
          <p:cNvSpPr txBox="1"/>
          <p:nvPr>
            <p:ph type="title"/>
          </p:nvPr>
        </p:nvSpPr>
        <p:spPr>
          <a:xfrm>
            <a:off x="1167075" y="6200"/>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Evaluation metrics</a:t>
            </a:r>
            <a:endParaRPr b="1" sz="1900">
              <a:solidFill>
                <a:schemeClr val="lt1"/>
              </a:solidFill>
              <a:latin typeface="EB Garamond"/>
              <a:ea typeface="EB Garamond"/>
              <a:cs typeface="EB Garamond"/>
              <a:sym typeface="EB Garamond"/>
            </a:endParaRPr>
          </a:p>
        </p:txBody>
      </p:sp>
      <p:graphicFrame>
        <p:nvGraphicFramePr>
          <p:cNvPr id="412" name="Google Shape;412;p54"/>
          <p:cNvGraphicFramePr/>
          <p:nvPr/>
        </p:nvGraphicFramePr>
        <p:xfrm>
          <a:off x="1101975" y="914313"/>
          <a:ext cx="3000000" cy="3000000"/>
        </p:xfrm>
        <a:graphic>
          <a:graphicData uri="http://schemas.openxmlformats.org/drawingml/2006/table">
            <a:tbl>
              <a:tblPr>
                <a:noFill/>
                <a:tableStyleId>{BC92C577-2C53-44FE-B252-48478B25BC0C}</a:tableStyleId>
              </a:tblPr>
              <a:tblGrid>
                <a:gridCol w="710125"/>
                <a:gridCol w="2056900"/>
                <a:gridCol w="2171925"/>
                <a:gridCol w="2000950"/>
              </a:tblGrid>
              <a:tr h="385575">
                <a:tc>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Precision</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Recall</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F1-score</a:t>
                      </a:r>
                      <a:endParaRPr b="1" sz="1200" u="none" cap="none" strike="noStrike">
                        <a:latin typeface="EB Garamond"/>
                        <a:ea typeface="EB Garamond"/>
                        <a:cs typeface="EB Garamond"/>
                        <a:sym typeface="EB Garamond"/>
                      </a:endParaRPr>
                    </a:p>
                  </a:txBody>
                  <a:tcPr marT="91425" marB="91425" marR="91425" marL="91425"/>
                </a:tc>
              </a:tr>
              <a:tr h="385575">
                <a:tc>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SPACY            BERT</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SPACY            BERT</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SPACY            BERT</a:t>
                      </a:r>
                      <a:endParaRPr b="1" sz="1200" u="none" cap="none" strike="noStrike">
                        <a:latin typeface="EB Garamond"/>
                        <a:ea typeface="EB Garamond"/>
                        <a:cs typeface="EB Garamond"/>
                        <a:sym typeface="EB Garamond"/>
                      </a:endParaRPr>
                    </a:p>
                  </a:txBody>
                  <a:tcPr marT="91425" marB="91425" marR="91425" marL="91425"/>
                </a:tc>
              </a:tr>
              <a:tr h="38557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GPE</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0.39                 0.73</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0.44                 0.74</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0.41                 </a:t>
                      </a:r>
                      <a:r>
                        <a:rPr b="1" lang="en" sz="1200" u="none" cap="none" strike="noStrike">
                          <a:solidFill>
                            <a:schemeClr val="accent5"/>
                          </a:solidFill>
                          <a:latin typeface="EB Garamond"/>
                          <a:ea typeface="EB Garamond"/>
                          <a:cs typeface="EB Garamond"/>
                          <a:sym typeface="EB Garamond"/>
                        </a:rPr>
                        <a:t>0.74</a:t>
                      </a:r>
                      <a:endParaRPr b="1" sz="1200" u="none" cap="none" strike="noStrike">
                        <a:solidFill>
                          <a:schemeClr val="accent5"/>
                        </a:solidFill>
                        <a:latin typeface="EB Garamond"/>
                        <a:ea typeface="EB Garamond"/>
                        <a:cs typeface="EB Garamond"/>
                        <a:sym typeface="EB Garamond"/>
                      </a:endParaRPr>
                    </a:p>
                  </a:txBody>
                  <a:tcPr marT="91425" marB="91425" marR="91425" marL="91425"/>
                </a:tc>
              </a:tr>
              <a:tr h="38557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LOC</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0.59                 0.59</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0.50                 0.50</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chemeClr val="accent5"/>
                          </a:solidFill>
                          <a:latin typeface="EB Garamond"/>
                          <a:ea typeface="EB Garamond"/>
                          <a:cs typeface="EB Garamond"/>
                          <a:sym typeface="EB Garamond"/>
                        </a:rPr>
                        <a:t>0.54                 0.54</a:t>
                      </a:r>
                      <a:endParaRPr b="1" sz="1200" u="none" cap="none" strike="noStrike">
                        <a:solidFill>
                          <a:schemeClr val="accent5"/>
                        </a:solidFill>
                        <a:latin typeface="EB Garamond"/>
                        <a:ea typeface="EB Garamond"/>
                        <a:cs typeface="EB Garamond"/>
                        <a:sym typeface="EB Garamond"/>
                      </a:endParaRPr>
                    </a:p>
                  </a:txBody>
                  <a:tcPr marT="91425" marB="91425" marR="91425" marL="91425"/>
                </a:tc>
              </a:tr>
            </a:tbl>
          </a:graphicData>
        </a:graphic>
      </p:graphicFrame>
      <p:sp>
        <p:nvSpPr>
          <p:cNvPr id="413" name="Google Shape;413;p54"/>
          <p:cNvSpPr txBox="1"/>
          <p:nvPr/>
        </p:nvSpPr>
        <p:spPr>
          <a:xfrm>
            <a:off x="1867075" y="2456625"/>
            <a:ext cx="59133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1" lang="en" sz="1200" u="none" cap="none" strike="noStrike">
                <a:solidFill>
                  <a:srgbClr val="000000"/>
                </a:solidFill>
                <a:latin typeface="EB Garamond"/>
                <a:ea typeface="EB Garamond"/>
                <a:cs typeface="EB Garamond"/>
                <a:sym typeface="EB Garamond"/>
              </a:rPr>
              <a:t>Table: Evaluation of SpaCy and BERT NER with Precision, Recall and F1-score at the named entity level, on 100 instances. In bold is the best F1-scores.</a:t>
            </a: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414" name="Google Shape;414;p54"/>
          <p:cNvSpPr/>
          <p:nvPr/>
        </p:nvSpPr>
        <p:spPr>
          <a:xfrm>
            <a:off x="4657563" y="3084725"/>
            <a:ext cx="3226716" cy="1272888"/>
          </a:xfrm>
          <a:prstGeom prst="cloud">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54"/>
          <p:cNvSpPr txBox="1"/>
          <p:nvPr/>
        </p:nvSpPr>
        <p:spPr>
          <a:xfrm>
            <a:off x="4594750" y="3399725"/>
            <a:ext cx="3352500" cy="5541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EB Garamond"/>
                <a:ea typeface="EB Garamond"/>
                <a:cs typeface="EB Garamond"/>
                <a:sym typeface="EB Garamond"/>
              </a:rPr>
              <a:t>Fine-tuning BERT with PLACE labels F1-score increases to 78%</a:t>
            </a:r>
            <a:endParaRPr b="0" i="0" sz="1200" u="none" cap="none" strike="noStrike">
              <a:solidFill>
                <a:srgbClr val="000000"/>
              </a:solidFill>
              <a:latin typeface="Frank Ruhl Libre Light"/>
              <a:ea typeface="Frank Ruhl Libre Light"/>
              <a:cs typeface="Frank Ruhl Libre Light"/>
              <a:sym typeface="Frank Ruhl Libre Light"/>
            </a:endParaRPr>
          </a:p>
        </p:txBody>
      </p:sp>
      <p:pic>
        <p:nvPicPr>
          <p:cNvPr id="416" name="Google Shape;416;p54"/>
          <p:cNvPicPr preferRelativeResize="0"/>
          <p:nvPr/>
        </p:nvPicPr>
        <p:blipFill rotWithShape="1">
          <a:blip r:embed="rId3">
            <a:alphaModFix/>
          </a:blip>
          <a:srcRect b="0" l="0" r="0" t="0"/>
          <a:stretch/>
        </p:blipFill>
        <p:spPr>
          <a:xfrm>
            <a:off x="1198175" y="3113528"/>
            <a:ext cx="3195600" cy="1215300"/>
          </a:xfrm>
          <a:prstGeom prst="roundRect">
            <a:avLst>
              <a:gd fmla="val 16667" name="adj"/>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420" name="Shape 420"/>
        <p:cNvGrpSpPr/>
        <p:nvPr/>
      </p:nvGrpSpPr>
      <p:grpSpPr>
        <a:xfrm>
          <a:off x="0" y="0"/>
          <a:ext cx="0" cy="0"/>
          <a:chOff x="0" y="0"/>
          <a:chExt cx="0" cy="0"/>
        </a:xfrm>
      </p:grpSpPr>
      <p:sp>
        <p:nvSpPr>
          <p:cNvPr id="421" name="Google Shape;421;p55"/>
          <p:cNvSpPr txBox="1"/>
          <p:nvPr>
            <p:ph idx="12" type="sldNum"/>
          </p:nvPr>
        </p:nvSpPr>
        <p:spPr>
          <a:xfrm>
            <a:off x="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grpSp>
        <p:nvGrpSpPr>
          <p:cNvPr id="422" name="Google Shape;422;p55"/>
          <p:cNvGrpSpPr/>
          <p:nvPr/>
        </p:nvGrpSpPr>
        <p:grpSpPr>
          <a:xfrm>
            <a:off x="4510964" y="65525"/>
            <a:ext cx="3855676" cy="5012450"/>
            <a:chOff x="4185346" y="465953"/>
            <a:chExt cx="3046039" cy="4222433"/>
          </a:xfrm>
        </p:grpSpPr>
        <p:sp>
          <p:nvSpPr>
            <p:cNvPr id="423" name="Google Shape;423;p55"/>
            <p:cNvSpPr/>
            <p:nvPr/>
          </p:nvSpPr>
          <p:spPr>
            <a:xfrm>
              <a:off x="4185346" y="465953"/>
              <a:ext cx="3046039" cy="4222433"/>
            </a:xfrm>
            <a:custGeom>
              <a:rect b="b" l="l" r="r" t="t"/>
              <a:pathLst>
                <a:path extrusionOk="0" h="209550" w="135802">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adFill>
              <a:gsLst>
                <a:gs pos="0">
                  <a:schemeClr val="accent4"/>
                </a:gs>
                <a:gs pos="20000">
                  <a:schemeClr val="accent5"/>
                </a:gs>
                <a:gs pos="30000">
                  <a:schemeClr val="accent6"/>
                </a:gs>
                <a:gs pos="39000">
                  <a:schemeClr val="accent5"/>
                </a:gs>
                <a:gs pos="54000">
                  <a:schemeClr val="accent4"/>
                </a:gs>
                <a:gs pos="71000">
                  <a:schemeClr val="accent5"/>
                </a:gs>
                <a:gs pos="87000">
                  <a:schemeClr val="accent4"/>
                </a:gs>
                <a:gs pos="100000">
                  <a:schemeClr val="accent6"/>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55"/>
            <p:cNvSpPr/>
            <p:nvPr/>
          </p:nvSpPr>
          <p:spPr>
            <a:xfrm>
              <a:off x="5751455" y="4422593"/>
              <a:ext cx="225015" cy="144999"/>
            </a:xfrm>
            <a:custGeom>
              <a:rect b="b" l="l" r="r" t="t"/>
              <a:pathLst>
                <a:path extrusionOk="0" h="7196" w="11167">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F5F6F0">
                <a:alpha val="8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55"/>
            <p:cNvSpPr/>
            <p:nvPr/>
          </p:nvSpPr>
          <p:spPr>
            <a:xfrm>
              <a:off x="5734831" y="633587"/>
              <a:ext cx="43826" cy="43806"/>
            </a:xfrm>
            <a:custGeom>
              <a:rect b="b" l="l" r="r" t="t"/>
              <a:pathLst>
                <a:path extrusionOk="0" h="2174" w="2175">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F5F6F0">
                <a:alpha val="8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55"/>
            <p:cNvSpPr/>
            <p:nvPr/>
          </p:nvSpPr>
          <p:spPr>
            <a:xfrm>
              <a:off x="5823934" y="615452"/>
              <a:ext cx="80056" cy="80056"/>
            </a:xfrm>
            <a:custGeom>
              <a:rect b="b" l="l" r="r" t="t"/>
              <a:pathLst>
                <a:path extrusionOk="0" h="3973" w="3973">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F5F6F0">
                <a:alpha val="8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7" name="Google Shape;427;p55"/>
          <p:cNvSpPr txBox="1"/>
          <p:nvPr>
            <p:ph idx="4294967295" type="body"/>
          </p:nvPr>
        </p:nvSpPr>
        <p:spPr>
          <a:xfrm>
            <a:off x="1160100" y="1154400"/>
            <a:ext cx="2607900" cy="2834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SzPts val="2200"/>
              <a:buNone/>
            </a:pPr>
            <a:r>
              <a:rPr lang="en" sz="1600">
                <a:solidFill>
                  <a:schemeClr val="accent4"/>
                </a:solidFill>
                <a:latin typeface="Montserrat"/>
                <a:ea typeface="Montserrat"/>
                <a:cs typeface="Montserrat"/>
                <a:sym typeface="Montserrat"/>
              </a:rPr>
              <a:t>MAP Exploratory</a:t>
            </a:r>
            <a:endParaRPr sz="1600">
              <a:solidFill>
                <a:schemeClr val="accent4"/>
              </a:solidFill>
              <a:latin typeface="Montserrat"/>
              <a:ea typeface="Montserrat"/>
              <a:cs typeface="Montserrat"/>
              <a:sym typeface="Montserrat"/>
            </a:endParaRPr>
          </a:p>
          <a:p>
            <a:pPr indent="0" lvl="0" marL="0" rtl="0" algn="l">
              <a:lnSpc>
                <a:spcPct val="100000"/>
              </a:lnSpc>
              <a:spcBef>
                <a:spcPts val="800"/>
              </a:spcBef>
              <a:spcAft>
                <a:spcPts val="0"/>
              </a:spcAft>
              <a:buSzPts val="2200"/>
              <a:buNone/>
            </a:pPr>
            <a:r>
              <a:rPr lang="en" sz="1200">
                <a:solidFill>
                  <a:schemeClr val="lt1"/>
                </a:solidFill>
                <a:latin typeface="EB Garamond"/>
                <a:ea typeface="EB Garamond"/>
                <a:cs typeface="EB Garamond"/>
                <a:sym typeface="EB Garamond"/>
              </a:rPr>
              <a:t>We used the best-performing fine-tuned BERT model in order to tag all the place-name entities mentioned within image content-related inscriptions printed on 20,408 prints. The place-names are pinned on a map. The size of each pin reflects the frequency of a given place-name.</a:t>
            </a:r>
            <a:endParaRPr sz="1800">
              <a:solidFill>
                <a:schemeClr val="lt1"/>
              </a:solidFill>
            </a:endParaRPr>
          </a:p>
        </p:txBody>
      </p:sp>
      <p:pic>
        <p:nvPicPr>
          <p:cNvPr id="428" name="Google Shape;428;p55"/>
          <p:cNvPicPr preferRelativeResize="0"/>
          <p:nvPr/>
        </p:nvPicPr>
        <p:blipFill>
          <a:blip r:embed="rId3">
            <a:alphaModFix/>
          </a:blip>
          <a:stretch>
            <a:fillRect/>
          </a:stretch>
        </p:blipFill>
        <p:spPr>
          <a:xfrm>
            <a:off x="4602337" y="531962"/>
            <a:ext cx="3665501" cy="4087176"/>
          </a:xfrm>
          <a:prstGeom prst="rect">
            <a:avLst/>
          </a:prstGeom>
          <a:noFill/>
          <a:ln>
            <a:noFill/>
          </a:ln>
        </p:spPr>
      </p:pic>
      <p:sp>
        <p:nvSpPr>
          <p:cNvPr id="429" name="Google Shape;429;p55"/>
          <p:cNvSpPr txBox="1"/>
          <p:nvPr>
            <p:ph idx="4294967295" type="title"/>
          </p:nvPr>
        </p:nvSpPr>
        <p:spPr>
          <a:xfrm>
            <a:off x="548700" y="0"/>
            <a:ext cx="7061700" cy="699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Application</a:t>
            </a:r>
            <a:endParaRPr b="1" sz="1900">
              <a:solidFill>
                <a:schemeClr val="lt1"/>
              </a:solidFill>
              <a:latin typeface="EB Garamond"/>
              <a:ea typeface="EB Garamond"/>
              <a:cs typeface="EB Garamond"/>
              <a:sym typeface="EB 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433" name="Shape 433"/>
        <p:cNvGrpSpPr/>
        <p:nvPr/>
      </p:nvGrpSpPr>
      <p:grpSpPr>
        <a:xfrm>
          <a:off x="0" y="0"/>
          <a:ext cx="0" cy="0"/>
          <a:chOff x="0" y="0"/>
          <a:chExt cx="0" cy="0"/>
        </a:xfrm>
      </p:grpSpPr>
      <p:sp>
        <p:nvSpPr>
          <p:cNvPr id="434" name="Google Shape;434;p56"/>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435" name="Google Shape;435;p56"/>
          <p:cNvSpPr txBox="1"/>
          <p:nvPr/>
        </p:nvSpPr>
        <p:spPr>
          <a:xfrm>
            <a:off x="743425" y="775125"/>
            <a:ext cx="2457600" cy="221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Frank Ruhl Libre Medium"/>
                <a:ea typeface="Frank Ruhl Libre Medium"/>
                <a:cs typeface="Frank Ruhl Libre Medium"/>
                <a:sym typeface="Frank Ruhl Libre Medium"/>
              </a:rPr>
              <a:t>Limitations</a:t>
            </a:r>
            <a:endParaRPr b="0" i="0" sz="1200" u="none" cap="none" strike="noStrike">
              <a:solidFill>
                <a:schemeClr val="dk1"/>
              </a:solidFill>
              <a:latin typeface="Frank Ruhl Libre Medium"/>
              <a:ea typeface="Frank Ruhl Libre Medium"/>
              <a:cs typeface="Frank Ruhl Libre Medium"/>
              <a:sym typeface="Frank Ruhl Libre Medium"/>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Frank Ruhl Libre Medium"/>
              <a:ea typeface="Frank Ruhl Libre Medium"/>
              <a:cs typeface="Frank Ruhl Libre Medium"/>
              <a:sym typeface="Frank Ruhl Libre Medium"/>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Frank Ruhl Libre Light"/>
                <a:ea typeface="Frank Ruhl Libre Light"/>
                <a:cs typeface="Frank Ruhl Libre Light"/>
                <a:sym typeface="Frank Ruhl Libre Light"/>
              </a:rPr>
              <a:t>•</a:t>
            </a:r>
            <a:r>
              <a:rPr b="0" i="0" lang="en" sz="1100" u="none" cap="none" strike="noStrike">
                <a:solidFill>
                  <a:schemeClr val="dk1"/>
                </a:solidFill>
                <a:latin typeface="Frank Ruhl Libre Light"/>
                <a:ea typeface="Frank Ruhl Libre Light"/>
                <a:cs typeface="Frank Ruhl Libre Light"/>
                <a:sym typeface="Frank Ruhl Libre Light"/>
              </a:rPr>
              <a:t> BERT NER model, fine-tuned on our dataset, can provide  means for ’distant viewing’ of prints. However, the model makes mistakes (e.g.includes places outside Japan). </a:t>
            </a:r>
            <a:endParaRPr b="0" i="0" sz="1100" u="none" cap="none" strike="noStrike">
              <a:solidFill>
                <a:schemeClr val="dk1"/>
              </a:solidFill>
              <a:latin typeface="Frank Ruhl Libre Light"/>
              <a:ea typeface="Frank Ruhl Libre Light"/>
              <a:cs typeface="Frank Ruhl Libre Light"/>
              <a:sym typeface="Frank Ruhl Libre Ligh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Frank Ruhl Libre Light"/>
                <a:ea typeface="Frank Ruhl Libre Light"/>
                <a:cs typeface="Frank Ruhl Libre Light"/>
                <a:sym typeface="Frank Ruhl Libre Light"/>
              </a:rPr>
              <a:t>• Only a single place-name tag, PLACE, was used in BERT NER model. </a:t>
            </a:r>
            <a:endParaRPr b="0" i="0" sz="1100" u="none" cap="none" strike="noStrike">
              <a:solidFill>
                <a:schemeClr val="dk1"/>
              </a:solidFill>
              <a:latin typeface="Frank Ruhl Libre Light"/>
              <a:ea typeface="Frank Ruhl Libre Light"/>
              <a:cs typeface="Frank Ruhl Libre Light"/>
              <a:sym typeface="Frank Ruhl Libre Ligh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Frank Ruhl Libre Light"/>
                <a:ea typeface="Frank Ruhl Libre Light"/>
                <a:cs typeface="Frank Ruhl Libre Light"/>
                <a:sym typeface="Frank Ruhl Libre Light"/>
              </a:rPr>
              <a:t>• The dataset comprises only 200 instances, but more annotations can lead to more accurate models.</a:t>
            </a:r>
            <a:r>
              <a:rPr b="0" i="0" lang="en" sz="1000" u="none" cap="none" strike="noStrike">
                <a:solidFill>
                  <a:schemeClr val="dk1"/>
                </a:solidFill>
                <a:latin typeface="Frank Ruhl Libre Light"/>
                <a:ea typeface="Frank Ruhl Libre Light"/>
                <a:cs typeface="Frank Ruhl Libre Light"/>
                <a:sym typeface="Frank Ruhl Libre Light"/>
              </a:rPr>
              <a:t> </a:t>
            </a:r>
            <a:endParaRPr b="0" i="0" sz="1000" u="none" cap="none" strike="noStrike">
              <a:solidFill>
                <a:schemeClr val="dk1"/>
              </a:solidFill>
              <a:latin typeface="Frank Ruhl Libre Light"/>
              <a:ea typeface="Frank Ruhl Libre Light"/>
              <a:cs typeface="Frank Ruhl Libre Light"/>
              <a:sym typeface="Frank Ruhl Libre Light"/>
            </a:endParaRPr>
          </a:p>
        </p:txBody>
      </p:sp>
      <p:sp>
        <p:nvSpPr>
          <p:cNvPr id="436" name="Google Shape;436;p56"/>
          <p:cNvSpPr txBox="1"/>
          <p:nvPr/>
        </p:nvSpPr>
        <p:spPr>
          <a:xfrm>
            <a:off x="2798725" y="2778850"/>
            <a:ext cx="3704700" cy="1215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rank Ruhl Libre Medium"/>
                <a:ea typeface="Frank Ruhl Libre Medium"/>
                <a:cs typeface="Frank Ruhl Libre Medium"/>
                <a:sym typeface="Frank Ruhl Libre Medium"/>
              </a:rPr>
              <a:t>Conclusion</a:t>
            </a:r>
            <a:endParaRPr b="0" i="0" sz="1200" u="none" cap="none" strike="noStrike">
              <a:solidFill>
                <a:srgbClr val="000000"/>
              </a:solidFill>
              <a:latin typeface="Frank Ruhl Libre Medium"/>
              <a:ea typeface="Frank Ruhl Libre Medium"/>
              <a:cs typeface="Frank Ruhl Libre Medium"/>
              <a:sym typeface="Frank Ruhl Libre Medium"/>
            </a:endParaRPr>
          </a:p>
          <a:p>
            <a:pPr indent="0" lvl="0" marL="0" marR="0" rtl="0" algn="l">
              <a:lnSpc>
                <a:spcPct val="100000"/>
              </a:lnSpc>
              <a:spcBef>
                <a:spcPts val="0"/>
              </a:spcBef>
              <a:spcAft>
                <a:spcPts val="0"/>
              </a:spcAft>
              <a:buClr>
                <a:srgbClr val="000000"/>
              </a:buClr>
              <a:buSzPts val="1000"/>
              <a:buFont typeface="Arial"/>
              <a:buNone/>
            </a:pPr>
            <a:r>
              <a:t/>
            </a:r>
            <a:endParaRPr b="0" i="0" sz="1100" u="none" cap="none" strike="noStrike">
              <a:solidFill>
                <a:srgbClr val="000000"/>
              </a:solidFill>
              <a:latin typeface="Frank Ruhl Libre Light"/>
              <a:ea typeface="Frank Ruhl Libre Light"/>
              <a:cs typeface="Frank Ruhl Libre Light"/>
              <a:sym typeface="Frank Ruhl Libre Ligh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Frank Ruhl Libre Light"/>
                <a:ea typeface="Frank Ruhl Libre Light"/>
                <a:cs typeface="Frank Ruhl Libre Light"/>
                <a:sym typeface="Frank Ruhl Libre Light"/>
              </a:rPr>
              <a:t>• </a:t>
            </a:r>
            <a:r>
              <a:rPr b="0" i="0" lang="en" sz="1100" u="none" cap="none" strike="noStrike">
                <a:solidFill>
                  <a:srgbClr val="000000"/>
                </a:solidFill>
                <a:latin typeface="Frank Ruhl Libre Light"/>
                <a:ea typeface="Frank Ruhl Libre Light"/>
                <a:cs typeface="Frank Ruhl Libre Light"/>
                <a:sym typeface="Frank Ruhl Libre Light"/>
              </a:rPr>
              <a:t>Japanese BERT-based NER model can achieve a promising performance. </a:t>
            </a:r>
            <a:endParaRPr b="0" i="0" sz="1100" u="none" cap="none" strike="noStrike">
              <a:solidFill>
                <a:srgbClr val="000000"/>
              </a:solidFill>
              <a:latin typeface="Frank Ruhl Libre Light"/>
              <a:ea typeface="Frank Ruhl Libre Light"/>
              <a:cs typeface="Frank Ruhl Libre Light"/>
              <a:sym typeface="Frank Ruhl Libre Ligh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Frank Ruhl Libre Light"/>
                <a:ea typeface="Frank Ruhl Libre Light"/>
                <a:cs typeface="Frank Ruhl Libre Light"/>
                <a:sym typeface="Frank Ruhl Libre Light"/>
              </a:rPr>
              <a:t>• </a:t>
            </a:r>
            <a:r>
              <a:rPr b="0" i="0" lang="en" sz="1100" u="none" cap="none" strike="noStrike">
                <a:solidFill>
                  <a:srgbClr val="000000"/>
                </a:solidFill>
                <a:latin typeface="Frank Ruhl Libre Light"/>
                <a:ea typeface="Frank Ruhl Libre Light"/>
                <a:cs typeface="Frank Ruhl Libre Light"/>
                <a:sym typeface="Frank Ruhl Libre Light"/>
              </a:rPr>
              <a:t>Use-case of how can a distant viewing of a visual dataset be undertaken for facilitating research in art history. </a:t>
            </a:r>
            <a:endParaRPr b="0" i="0" sz="1300" u="none" cap="none" strike="noStrike">
              <a:solidFill>
                <a:srgbClr val="000000"/>
              </a:solidFill>
              <a:latin typeface="Frank Ruhl Libre Light"/>
              <a:ea typeface="Frank Ruhl Libre Light"/>
              <a:cs typeface="Frank Ruhl Libre Light"/>
              <a:sym typeface="Frank Ruhl Libre Light"/>
            </a:endParaRPr>
          </a:p>
        </p:txBody>
      </p:sp>
      <p:sp>
        <p:nvSpPr>
          <p:cNvPr id="437" name="Google Shape;437;p56"/>
          <p:cNvSpPr txBox="1"/>
          <p:nvPr/>
        </p:nvSpPr>
        <p:spPr>
          <a:xfrm>
            <a:off x="6089625" y="782775"/>
            <a:ext cx="2383800" cy="220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rank Ruhl Libre Medium"/>
                <a:ea typeface="Frank Ruhl Libre Medium"/>
                <a:cs typeface="Frank Ruhl Libre Medium"/>
                <a:sym typeface="Frank Ruhl Libre Medium"/>
              </a:rPr>
              <a:t>Future work</a:t>
            </a:r>
            <a:endParaRPr b="0" i="0" sz="1200" u="none" cap="none" strike="noStrike">
              <a:solidFill>
                <a:srgbClr val="000000"/>
              </a:solidFill>
              <a:latin typeface="Frank Ruhl Libre Medium"/>
              <a:ea typeface="Frank Ruhl Libre Medium"/>
              <a:cs typeface="Frank Ruhl Libre Medium"/>
              <a:sym typeface="Frank Ruhl Libre Medium"/>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Frank Ruhl Libre Light"/>
              <a:ea typeface="Frank Ruhl Libre Light"/>
              <a:cs typeface="Frank Ruhl Libre Light"/>
              <a:sym typeface="Frank Ruhl Libre Ligh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Frank Ruhl Libre Light"/>
                <a:ea typeface="Frank Ruhl Libre Light"/>
                <a:cs typeface="Frank Ruhl Libre Light"/>
                <a:sym typeface="Frank Ruhl Libre Light"/>
              </a:rPr>
              <a:t>• </a:t>
            </a:r>
            <a:r>
              <a:rPr b="0" i="0" lang="en" sz="1100" u="none" cap="none" strike="noStrike">
                <a:solidFill>
                  <a:srgbClr val="000000"/>
                </a:solidFill>
                <a:latin typeface="Frank Ruhl Libre Light"/>
                <a:ea typeface="Frank Ruhl Libre Light"/>
                <a:cs typeface="Frank Ruhl Libre Light"/>
                <a:sym typeface="Frank Ruhl Libre Light"/>
              </a:rPr>
              <a:t>Expand our dataset with more inscriptions, as well as with entity types. </a:t>
            </a:r>
            <a:endParaRPr b="0" i="0" sz="1100" u="none" cap="none" strike="noStrike">
              <a:solidFill>
                <a:srgbClr val="000000"/>
              </a:solidFill>
              <a:latin typeface="Frank Ruhl Libre Light"/>
              <a:ea typeface="Frank Ruhl Libre Light"/>
              <a:cs typeface="Frank Ruhl Libre Light"/>
              <a:sym typeface="Frank Ruhl Libre Ligh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Frank Ruhl Libre Light"/>
                <a:ea typeface="Frank Ruhl Libre Light"/>
                <a:cs typeface="Frank Ruhl Libre Light"/>
                <a:sym typeface="Frank Ruhl Libre Light"/>
              </a:rPr>
              <a:t>• </a:t>
            </a:r>
            <a:r>
              <a:rPr b="0" i="0" lang="en" sz="1100" u="none" cap="none" strike="noStrike">
                <a:solidFill>
                  <a:srgbClr val="000000"/>
                </a:solidFill>
                <a:latin typeface="Frank Ruhl Libre Light"/>
                <a:ea typeface="Frank Ruhl Libre Light"/>
                <a:cs typeface="Frank Ruhl Libre Light"/>
                <a:sym typeface="Frank Ruhl Libre Light"/>
              </a:rPr>
              <a:t>Undertake a spatiotemporal study of </a:t>
            </a:r>
            <a:r>
              <a:rPr b="0" i="1" lang="en" sz="1100" u="none" cap="none" strike="noStrike">
                <a:solidFill>
                  <a:srgbClr val="000000"/>
                </a:solidFill>
                <a:latin typeface="Frank Ruhl Libre Light"/>
                <a:ea typeface="Frank Ruhl Libre Light"/>
                <a:cs typeface="Frank Ruhl Libre Light"/>
                <a:sym typeface="Frank Ruhl Libre Light"/>
              </a:rPr>
              <a:t>ukiyo-e</a:t>
            </a:r>
            <a:r>
              <a:rPr b="0" i="0" lang="en" sz="1100" u="none" cap="none" strike="noStrike">
                <a:solidFill>
                  <a:srgbClr val="000000"/>
                </a:solidFill>
                <a:latin typeface="Frank Ruhl Libre Light"/>
                <a:ea typeface="Frank Ruhl Libre Light"/>
                <a:cs typeface="Frank Ruhl Libre Light"/>
                <a:sym typeface="Frank Ruhl Libre Light"/>
              </a:rPr>
              <a:t> landscape prints and investigate the benefits of NLP-fuelled ‘distant viewing’ by integrating the dimension of time in our analysis.</a:t>
            </a:r>
            <a:endParaRPr b="0" i="0" sz="1100" u="none" cap="none" strike="noStrike">
              <a:solidFill>
                <a:srgbClr val="000000"/>
              </a:solidFill>
              <a:latin typeface="Frank Ruhl Libre Light"/>
              <a:ea typeface="Frank Ruhl Libre Light"/>
              <a:cs typeface="Frank Ruhl Libre Light"/>
              <a:sym typeface="Frank Ruhl Libre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Frank Ruhl Libre Light"/>
              <a:ea typeface="Frank Ruhl Libre Light"/>
              <a:cs typeface="Frank Ruhl Libre Light"/>
              <a:sym typeface="Frank Ruhl Libre Light"/>
            </a:endParaRPr>
          </a:p>
        </p:txBody>
      </p:sp>
      <p:sp>
        <p:nvSpPr>
          <p:cNvPr id="438" name="Google Shape;438;p56"/>
          <p:cNvSpPr/>
          <p:nvPr/>
        </p:nvSpPr>
        <p:spPr>
          <a:xfrm>
            <a:off x="3440618" y="1970740"/>
            <a:ext cx="2075662" cy="731585"/>
          </a:xfrm>
          <a:custGeom>
            <a:rect b="b" l="l" r="r" t="t"/>
            <a:pathLst>
              <a:path extrusionOk="0" h="450" w="999">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rgbClr val="02576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334147"/>
              </a:buClr>
              <a:buSzPts val="1400"/>
              <a:buFont typeface="Calibri"/>
              <a:buNone/>
            </a:pPr>
            <a:r>
              <a:t/>
            </a:r>
            <a:endParaRPr b="0" i="0" sz="1400" u="none" cap="none" strike="noStrike">
              <a:solidFill>
                <a:srgbClr val="334147"/>
              </a:solidFill>
              <a:latin typeface="Calibri"/>
              <a:ea typeface="Calibri"/>
              <a:cs typeface="Calibri"/>
              <a:sym typeface="Calibri"/>
            </a:endParaRPr>
          </a:p>
        </p:txBody>
      </p:sp>
      <p:sp>
        <p:nvSpPr>
          <p:cNvPr id="439" name="Google Shape;439;p56"/>
          <p:cNvSpPr/>
          <p:nvPr/>
        </p:nvSpPr>
        <p:spPr>
          <a:xfrm>
            <a:off x="3263499" y="782786"/>
            <a:ext cx="1400820" cy="1393525"/>
          </a:xfrm>
          <a:custGeom>
            <a:rect b="b" l="l" r="r" t="t"/>
            <a:pathLst>
              <a:path extrusionOk="0" h="857" w="674">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rgbClr val="6EA7B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334147"/>
              </a:buClr>
              <a:buSzPts val="1400"/>
              <a:buFont typeface="Calibri"/>
              <a:buNone/>
            </a:pPr>
            <a:r>
              <a:t/>
            </a:r>
            <a:endParaRPr b="0" i="0" sz="1400" u="none" cap="none" strike="noStrike">
              <a:solidFill>
                <a:srgbClr val="334147"/>
              </a:solidFill>
              <a:latin typeface="Calibri"/>
              <a:ea typeface="Calibri"/>
              <a:cs typeface="Calibri"/>
              <a:sym typeface="Calibri"/>
            </a:endParaRPr>
          </a:p>
        </p:txBody>
      </p:sp>
      <p:sp>
        <p:nvSpPr>
          <p:cNvPr id="440" name="Google Shape;440;p56"/>
          <p:cNvSpPr/>
          <p:nvPr/>
        </p:nvSpPr>
        <p:spPr>
          <a:xfrm>
            <a:off x="4543451" y="782775"/>
            <a:ext cx="1166058" cy="1420779"/>
          </a:xfrm>
          <a:custGeom>
            <a:rect b="b" l="l" r="r" t="t"/>
            <a:pathLst>
              <a:path extrusionOk="0" h="874" w="561">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rgbClr val="4988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334147"/>
              </a:buClr>
              <a:buSzPts val="1400"/>
              <a:buFont typeface="Calibri"/>
              <a:buNone/>
            </a:pPr>
            <a:r>
              <a:t/>
            </a:r>
            <a:endParaRPr b="0" i="0" sz="1400" u="none" cap="none" strike="noStrike">
              <a:solidFill>
                <a:srgbClr val="334147"/>
              </a:solidFill>
              <a:latin typeface="Calibri"/>
              <a:ea typeface="Calibri"/>
              <a:cs typeface="Calibri"/>
              <a:sym typeface="Calibri"/>
            </a:endParaRPr>
          </a:p>
        </p:txBody>
      </p:sp>
      <p:sp>
        <p:nvSpPr>
          <p:cNvPr id="441" name="Google Shape;441;p56"/>
          <p:cNvSpPr txBox="1"/>
          <p:nvPr/>
        </p:nvSpPr>
        <p:spPr>
          <a:xfrm>
            <a:off x="3006875" y="1989749"/>
            <a:ext cx="3657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rank Ruhl Libre Light"/>
              <a:ea typeface="Frank Ruhl Libre Light"/>
              <a:cs typeface="Frank Ruhl Libre Light"/>
              <a:sym typeface="Frank Ruhl Libre Light"/>
            </a:endParaRPr>
          </a:p>
        </p:txBody>
      </p:sp>
      <p:pic>
        <p:nvPicPr>
          <p:cNvPr id="442" name="Google Shape;442;p56"/>
          <p:cNvPicPr preferRelativeResize="0"/>
          <p:nvPr/>
        </p:nvPicPr>
        <p:blipFill rotWithShape="1">
          <a:blip r:embed="rId3">
            <a:alphaModFix/>
          </a:blip>
          <a:srcRect b="0" l="0" r="0" t="0"/>
          <a:stretch/>
        </p:blipFill>
        <p:spPr>
          <a:xfrm>
            <a:off x="3440630" y="881026"/>
            <a:ext cx="1456571" cy="1090750"/>
          </a:xfrm>
          <a:prstGeom prst="rect">
            <a:avLst/>
          </a:prstGeom>
          <a:noFill/>
          <a:ln>
            <a:noFill/>
          </a:ln>
        </p:spPr>
      </p:pic>
      <p:pic>
        <p:nvPicPr>
          <p:cNvPr id="443" name="Google Shape;443;p56"/>
          <p:cNvPicPr preferRelativeResize="0"/>
          <p:nvPr/>
        </p:nvPicPr>
        <p:blipFill rotWithShape="1">
          <a:blip r:embed="rId4">
            <a:alphaModFix/>
          </a:blip>
          <a:srcRect b="0" l="0" r="0" t="0"/>
          <a:stretch/>
        </p:blipFill>
        <p:spPr>
          <a:xfrm rot="474748">
            <a:off x="4465670" y="1054898"/>
            <a:ext cx="1056793" cy="1268013"/>
          </a:xfrm>
          <a:prstGeom prst="rect">
            <a:avLst/>
          </a:prstGeom>
          <a:noFill/>
          <a:ln>
            <a:noFill/>
          </a:ln>
        </p:spPr>
      </p:pic>
      <p:pic>
        <p:nvPicPr>
          <p:cNvPr id="444" name="Google Shape;444;p56"/>
          <p:cNvPicPr preferRelativeResize="0"/>
          <p:nvPr/>
        </p:nvPicPr>
        <p:blipFill rotWithShape="1">
          <a:blip r:embed="rId5">
            <a:alphaModFix/>
          </a:blip>
          <a:srcRect b="0" l="0" r="0" t="0"/>
          <a:stretch/>
        </p:blipFill>
        <p:spPr>
          <a:xfrm>
            <a:off x="3869574" y="2008789"/>
            <a:ext cx="1294499" cy="47758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448" name="Shape 448"/>
        <p:cNvGrpSpPr/>
        <p:nvPr/>
      </p:nvGrpSpPr>
      <p:grpSpPr>
        <a:xfrm>
          <a:off x="0" y="0"/>
          <a:ext cx="0" cy="0"/>
          <a:chOff x="0" y="0"/>
          <a:chExt cx="0" cy="0"/>
        </a:xfrm>
      </p:grpSpPr>
      <p:sp>
        <p:nvSpPr>
          <p:cNvPr id="449" name="Google Shape;449;p57"/>
          <p:cNvSpPr txBox="1"/>
          <p:nvPr>
            <p:ph type="ctrTitle"/>
          </p:nvPr>
        </p:nvSpPr>
        <p:spPr>
          <a:xfrm>
            <a:off x="2854250" y="1115800"/>
            <a:ext cx="3435600" cy="2902200"/>
          </a:xfrm>
          <a:prstGeom prst="rect">
            <a:avLst/>
          </a:prstGeom>
          <a:noFill/>
          <a:ln>
            <a:noFill/>
          </a:ln>
        </p:spPr>
        <p:txBody>
          <a:bodyPr anchorCtr="0" anchor="ctr" bIns="0" lIns="0" spcFirstLastPara="1" rIns="0" wrap="square" tIns="0">
            <a:noAutofit/>
          </a:bodyPr>
          <a:lstStyle/>
          <a:p>
            <a:pPr indent="0" lvl="0" marL="0" rtl="0" algn="ctr">
              <a:lnSpc>
                <a:spcPct val="150000"/>
              </a:lnSpc>
              <a:spcBef>
                <a:spcPts val="1500"/>
              </a:spcBef>
              <a:spcAft>
                <a:spcPts val="0"/>
              </a:spcAft>
              <a:buSzPts val="3000"/>
              <a:buNone/>
            </a:pPr>
            <a:r>
              <a:rPr lang="en"/>
              <a:t>Thank you!</a:t>
            </a:r>
            <a:endParaRPr/>
          </a:p>
          <a:p>
            <a:pPr indent="0" lvl="0" marL="0" rtl="0" algn="ctr">
              <a:lnSpc>
                <a:spcPct val="150000"/>
              </a:lnSpc>
              <a:spcBef>
                <a:spcPts val="1500"/>
              </a:spcBef>
              <a:spcAft>
                <a:spcPts val="0"/>
              </a:spcAft>
              <a:buSzPts val="3000"/>
              <a:buNone/>
            </a:pPr>
            <a:r>
              <a:rPr lang="en"/>
              <a:t>Comments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453" name="Shape 453"/>
        <p:cNvGrpSpPr/>
        <p:nvPr/>
      </p:nvGrpSpPr>
      <p:grpSpPr>
        <a:xfrm>
          <a:off x="0" y="0"/>
          <a:ext cx="0" cy="0"/>
          <a:chOff x="0" y="0"/>
          <a:chExt cx="0" cy="0"/>
        </a:xfrm>
      </p:grpSpPr>
      <p:sp>
        <p:nvSpPr>
          <p:cNvPr id="454" name="Google Shape;454;p58"/>
          <p:cNvSpPr txBox="1"/>
          <p:nvPr>
            <p:ph type="ctrTitle"/>
          </p:nvPr>
        </p:nvSpPr>
        <p:spPr>
          <a:xfrm>
            <a:off x="2854250" y="1115800"/>
            <a:ext cx="3435600" cy="2902200"/>
          </a:xfrm>
          <a:prstGeom prst="rect">
            <a:avLst/>
          </a:prstGeom>
          <a:noFill/>
          <a:ln>
            <a:noFill/>
          </a:ln>
        </p:spPr>
        <p:txBody>
          <a:bodyPr anchorCtr="0" anchor="ctr" bIns="0" lIns="0" spcFirstLastPara="1" rIns="0" wrap="square" tIns="0">
            <a:noAutofit/>
          </a:bodyPr>
          <a:lstStyle/>
          <a:p>
            <a:pPr indent="0" lvl="0" marL="0" rtl="0" algn="ctr">
              <a:lnSpc>
                <a:spcPct val="150000"/>
              </a:lnSpc>
              <a:spcBef>
                <a:spcPts val="1500"/>
              </a:spcBef>
              <a:spcAft>
                <a:spcPts val="0"/>
              </a:spcAft>
              <a:buSzPts val="3000"/>
              <a:buNone/>
            </a:pPr>
            <a:r>
              <a:rPr lang="en"/>
              <a:t>Appendix</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458" name="Shape 458"/>
        <p:cNvGrpSpPr/>
        <p:nvPr/>
      </p:nvGrpSpPr>
      <p:grpSpPr>
        <a:xfrm>
          <a:off x="0" y="0"/>
          <a:ext cx="0" cy="0"/>
          <a:chOff x="0" y="0"/>
          <a:chExt cx="0" cy="0"/>
        </a:xfrm>
      </p:grpSpPr>
      <p:sp>
        <p:nvSpPr>
          <p:cNvPr id="459" name="Google Shape;459;p59"/>
          <p:cNvSpPr txBox="1"/>
          <p:nvPr>
            <p:ph idx="12" type="sldNum"/>
          </p:nvPr>
        </p:nvSpPr>
        <p:spPr>
          <a:xfrm>
            <a:off x="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460" name="Google Shape;460;p59"/>
          <p:cNvSpPr txBox="1"/>
          <p:nvPr>
            <p:ph idx="4294967295" type="body"/>
          </p:nvPr>
        </p:nvSpPr>
        <p:spPr>
          <a:xfrm>
            <a:off x="1160100" y="1154400"/>
            <a:ext cx="2607900" cy="2834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2200"/>
              <a:buNone/>
            </a:pPr>
            <a:r>
              <a:t/>
            </a:r>
            <a:endParaRPr sz="1600">
              <a:solidFill>
                <a:schemeClr val="accent4"/>
              </a:solidFill>
              <a:latin typeface="Montserrat"/>
              <a:ea typeface="Montserrat"/>
              <a:cs typeface="Montserrat"/>
              <a:sym typeface="Montserrat"/>
            </a:endParaRPr>
          </a:p>
          <a:p>
            <a:pPr indent="0" lvl="0" marL="0" rtl="0" algn="l">
              <a:lnSpc>
                <a:spcPct val="100000"/>
              </a:lnSpc>
              <a:spcBef>
                <a:spcPts val="800"/>
              </a:spcBef>
              <a:spcAft>
                <a:spcPts val="0"/>
              </a:spcAft>
              <a:buSzPts val="2200"/>
              <a:buNone/>
            </a:pPr>
            <a:r>
              <a:t/>
            </a:r>
            <a:endParaRPr sz="1800">
              <a:solidFill>
                <a:schemeClr val="lt1"/>
              </a:solidFill>
            </a:endParaRPr>
          </a:p>
        </p:txBody>
      </p:sp>
      <p:sp>
        <p:nvSpPr>
          <p:cNvPr id="461" name="Google Shape;461;p59"/>
          <p:cNvSpPr txBox="1"/>
          <p:nvPr>
            <p:ph idx="4294967295" type="title"/>
          </p:nvPr>
        </p:nvSpPr>
        <p:spPr>
          <a:xfrm>
            <a:off x="411300" y="0"/>
            <a:ext cx="8793300" cy="699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Application: </a:t>
            </a:r>
            <a:r>
              <a:rPr lang="en">
                <a:solidFill>
                  <a:schemeClr val="lt1"/>
                </a:solidFill>
              </a:rPr>
              <a:t>Representation and geolocation of places depicted in prints</a:t>
            </a:r>
            <a:endParaRPr b="1" sz="1900">
              <a:solidFill>
                <a:schemeClr val="lt1"/>
              </a:solidFill>
              <a:latin typeface="EB Garamond"/>
              <a:ea typeface="EB Garamond"/>
              <a:cs typeface="EB Garamond"/>
              <a:sym typeface="EB Garamond"/>
            </a:endParaRPr>
          </a:p>
        </p:txBody>
      </p:sp>
      <p:pic>
        <p:nvPicPr>
          <p:cNvPr id="462" name="Google Shape;462;p59"/>
          <p:cNvPicPr preferRelativeResize="0"/>
          <p:nvPr/>
        </p:nvPicPr>
        <p:blipFill>
          <a:blip r:embed="rId3">
            <a:alphaModFix/>
          </a:blip>
          <a:stretch>
            <a:fillRect/>
          </a:stretch>
        </p:blipFill>
        <p:spPr>
          <a:xfrm>
            <a:off x="891538" y="652338"/>
            <a:ext cx="7360919" cy="383851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466" name="Shape 466"/>
        <p:cNvGrpSpPr/>
        <p:nvPr/>
      </p:nvGrpSpPr>
      <p:grpSpPr>
        <a:xfrm>
          <a:off x="0" y="0"/>
          <a:ext cx="0" cy="0"/>
          <a:chOff x="0" y="0"/>
          <a:chExt cx="0" cy="0"/>
        </a:xfrm>
      </p:grpSpPr>
      <p:sp>
        <p:nvSpPr>
          <p:cNvPr id="467" name="Google Shape;467;p60"/>
          <p:cNvSpPr txBox="1"/>
          <p:nvPr>
            <p:ph idx="12" type="sldNum"/>
          </p:nvPr>
        </p:nvSpPr>
        <p:spPr>
          <a:xfrm>
            <a:off x="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grpSp>
        <p:nvGrpSpPr>
          <p:cNvPr id="468" name="Google Shape;468;p60"/>
          <p:cNvGrpSpPr/>
          <p:nvPr/>
        </p:nvGrpSpPr>
        <p:grpSpPr>
          <a:xfrm>
            <a:off x="4418562" y="308471"/>
            <a:ext cx="3955891" cy="4402745"/>
            <a:chOff x="4185351" y="465953"/>
            <a:chExt cx="3046039" cy="3761423"/>
          </a:xfrm>
        </p:grpSpPr>
        <p:sp>
          <p:nvSpPr>
            <p:cNvPr id="469" name="Google Shape;469;p60"/>
            <p:cNvSpPr/>
            <p:nvPr/>
          </p:nvSpPr>
          <p:spPr>
            <a:xfrm>
              <a:off x="4185351" y="465953"/>
              <a:ext cx="3046039" cy="3761423"/>
            </a:xfrm>
            <a:custGeom>
              <a:rect b="b" l="l" r="r" t="t"/>
              <a:pathLst>
                <a:path extrusionOk="0" h="209550" w="135802">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adFill>
              <a:gsLst>
                <a:gs pos="0">
                  <a:schemeClr val="accent4"/>
                </a:gs>
                <a:gs pos="20000">
                  <a:schemeClr val="accent5"/>
                </a:gs>
                <a:gs pos="30000">
                  <a:schemeClr val="accent6"/>
                </a:gs>
                <a:gs pos="39000">
                  <a:schemeClr val="accent5"/>
                </a:gs>
                <a:gs pos="54000">
                  <a:schemeClr val="accent4"/>
                </a:gs>
                <a:gs pos="71000">
                  <a:schemeClr val="accent5"/>
                </a:gs>
                <a:gs pos="87000">
                  <a:schemeClr val="accent4"/>
                </a:gs>
                <a:gs pos="100000">
                  <a:schemeClr val="accent6"/>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60"/>
            <p:cNvSpPr/>
            <p:nvPr/>
          </p:nvSpPr>
          <p:spPr>
            <a:xfrm>
              <a:off x="5595857" y="3998057"/>
              <a:ext cx="225015" cy="144999"/>
            </a:xfrm>
            <a:custGeom>
              <a:rect b="b" l="l" r="r" t="t"/>
              <a:pathLst>
                <a:path extrusionOk="0" h="7196" w="11167">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F5F6F0">
                <a:alpha val="870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60"/>
            <p:cNvSpPr/>
            <p:nvPr/>
          </p:nvSpPr>
          <p:spPr>
            <a:xfrm>
              <a:off x="5734831" y="633587"/>
              <a:ext cx="43826" cy="43806"/>
            </a:xfrm>
            <a:custGeom>
              <a:rect b="b" l="l" r="r" t="t"/>
              <a:pathLst>
                <a:path extrusionOk="0" h="2174" w="2175">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F5F6F0">
                <a:alpha val="870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60"/>
            <p:cNvSpPr/>
            <p:nvPr/>
          </p:nvSpPr>
          <p:spPr>
            <a:xfrm>
              <a:off x="5823934" y="615452"/>
              <a:ext cx="80056" cy="80056"/>
            </a:xfrm>
            <a:custGeom>
              <a:rect b="b" l="l" r="r" t="t"/>
              <a:pathLst>
                <a:path extrusionOk="0" h="3973" w="3973">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F5F6F0">
                <a:alpha val="870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3" name="Google Shape;473;p60"/>
          <p:cNvSpPr txBox="1"/>
          <p:nvPr>
            <p:ph idx="4294967295" type="body"/>
          </p:nvPr>
        </p:nvSpPr>
        <p:spPr>
          <a:xfrm>
            <a:off x="1160100" y="1154400"/>
            <a:ext cx="2607900" cy="2834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2200"/>
              <a:buNone/>
            </a:pPr>
            <a:r>
              <a:rPr lang="en" sz="1600">
                <a:solidFill>
                  <a:schemeClr val="accent4"/>
                </a:solidFill>
                <a:latin typeface="Montserrat"/>
                <a:ea typeface="Montserrat"/>
                <a:cs typeface="Montserrat"/>
                <a:sym typeface="Montserrat"/>
              </a:rPr>
              <a:t>NER</a:t>
            </a:r>
            <a:r>
              <a:rPr lang="en" sz="1600">
                <a:solidFill>
                  <a:schemeClr val="accent4"/>
                </a:solidFill>
                <a:latin typeface="Montserrat"/>
                <a:ea typeface="Montserrat"/>
                <a:cs typeface="Montserrat"/>
                <a:sym typeface="Montserrat"/>
              </a:rPr>
              <a:t> Exploratory</a:t>
            </a:r>
            <a:endParaRPr sz="1600">
              <a:solidFill>
                <a:schemeClr val="accent4"/>
              </a:solidFill>
              <a:latin typeface="Montserrat"/>
              <a:ea typeface="Montserrat"/>
              <a:cs typeface="Montserrat"/>
              <a:sym typeface="Montserrat"/>
            </a:endParaRPr>
          </a:p>
          <a:p>
            <a:pPr indent="0" lvl="0" marL="0" rtl="0" algn="l">
              <a:lnSpc>
                <a:spcPct val="100000"/>
              </a:lnSpc>
              <a:spcBef>
                <a:spcPts val="800"/>
              </a:spcBef>
              <a:spcAft>
                <a:spcPts val="0"/>
              </a:spcAft>
              <a:buSzPts val="2200"/>
              <a:buNone/>
            </a:pPr>
            <a:r>
              <a:t/>
            </a:r>
            <a:endParaRPr sz="1800">
              <a:solidFill>
                <a:schemeClr val="lt1"/>
              </a:solidFill>
            </a:endParaRPr>
          </a:p>
        </p:txBody>
      </p:sp>
      <p:pic>
        <p:nvPicPr>
          <p:cNvPr id="474" name="Google Shape;474;p60"/>
          <p:cNvPicPr preferRelativeResize="0"/>
          <p:nvPr/>
        </p:nvPicPr>
        <p:blipFill>
          <a:blip r:embed="rId3">
            <a:alphaModFix/>
          </a:blip>
          <a:stretch>
            <a:fillRect/>
          </a:stretch>
        </p:blipFill>
        <p:spPr>
          <a:xfrm>
            <a:off x="4536400" y="720075"/>
            <a:ext cx="3720200" cy="3385275"/>
          </a:xfrm>
          <a:prstGeom prst="rect">
            <a:avLst/>
          </a:prstGeom>
          <a:noFill/>
          <a:ln>
            <a:noFill/>
          </a:ln>
        </p:spPr>
      </p:pic>
      <p:pic>
        <p:nvPicPr>
          <p:cNvPr id="475" name="Google Shape;475;p60"/>
          <p:cNvPicPr preferRelativeResize="0"/>
          <p:nvPr/>
        </p:nvPicPr>
        <p:blipFill>
          <a:blip r:embed="rId4">
            <a:alphaModFix/>
          </a:blip>
          <a:stretch>
            <a:fillRect/>
          </a:stretch>
        </p:blipFill>
        <p:spPr>
          <a:xfrm>
            <a:off x="4536400" y="4105350"/>
            <a:ext cx="3720199" cy="209850"/>
          </a:xfrm>
          <a:prstGeom prst="rect">
            <a:avLst/>
          </a:prstGeom>
          <a:noFill/>
          <a:ln>
            <a:noFill/>
          </a:ln>
        </p:spPr>
      </p:pic>
      <p:sp>
        <p:nvSpPr>
          <p:cNvPr id="476" name="Google Shape;476;p60"/>
          <p:cNvSpPr txBox="1"/>
          <p:nvPr>
            <p:ph idx="4294967295" type="title"/>
          </p:nvPr>
        </p:nvSpPr>
        <p:spPr>
          <a:xfrm>
            <a:off x="548700" y="0"/>
            <a:ext cx="7061700" cy="699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Application</a:t>
            </a:r>
            <a:endParaRPr b="1" sz="1900">
              <a:solidFill>
                <a:schemeClr val="lt1"/>
              </a:solidFill>
              <a:latin typeface="EB Garamond"/>
              <a:ea typeface="EB Garamond"/>
              <a:cs typeface="EB Garamond"/>
              <a:sym typeface="EB Garamo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480" name="Shape 480"/>
        <p:cNvGrpSpPr/>
        <p:nvPr/>
      </p:nvGrpSpPr>
      <p:grpSpPr>
        <a:xfrm>
          <a:off x="0" y="0"/>
          <a:ext cx="0" cy="0"/>
          <a:chOff x="0" y="0"/>
          <a:chExt cx="0" cy="0"/>
        </a:xfrm>
      </p:grpSpPr>
      <p:sp>
        <p:nvSpPr>
          <p:cNvPr id="481" name="Google Shape;481;p61"/>
          <p:cNvSpPr txBox="1"/>
          <p:nvPr>
            <p:ph idx="12" type="sldNum"/>
          </p:nvPr>
        </p:nvSpPr>
        <p:spPr>
          <a:xfrm>
            <a:off x="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482" name="Google Shape;482;p61"/>
          <p:cNvSpPr txBox="1"/>
          <p:nvPr>
            <p:ph idx="4294967295" type="body"/>
          </p:nvPr>
        </p:nvSpPr>
        <p:spPr>
          <a:xfrm>
            <a:off x="1002475" y="1154400"/>
            <a:ext cx="1426500" cy="2834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SzPts val="2200"/>
              <a:buNone/>
            </a:pPr>
            <a:r>
              <a:rPr lang="en" sz="1600">
                <a:solidFill>
                  <a:schemeClr val="accent4"/>
                </a:solidFill>
                <a:latin typeface="Montserrat"/>
                <a:ea typeface="Montserrat"/>
                <a:cs typeface="Montserrat"/>
                <a:sym typeface="Montserrat"/>
              </a:rPr>
              <a:t>Annotators</a:t>
            </a:r>
            <a:endParaRPr sz="1600">
              <a:solidFill>
                <a:schemeClr val="accent4"/>
              </a:solidFill>
              <a:latin typeface="Montserrat"/>
              <a:ea typeface="Montserrat"/>
              <a:cs typeface="Montserrat"/>
              <a:sym typeface="Montserrat"/>
            </a:endParaRPr>
          </a:p>
          <a:p>
            <a:pPr indent="0" lvl="0" marL="0" rtl="0" algn="l">
              <a:lnSpc>
                <a:spcPct val="100000"/>
              </a:lnSpc>
              <a:spcBef>
                <a:spcPts val="800"/>
              </a:spcBef>
              <a:spcAft>
                <a:spcPts val="0"/>
              </a:spcAft>
              <a:buSzPts val="2200"/>
              <a:buNone/>
            </a:pPr>
            <a:r>
              <a:t/>
            </a:r>
            <a:endParaRPr sz="1800">
              <a:solidFill>
                <a:schemeClr val="lt1"/>
              </a:solidFill>
            </a:endParaRPr>
          </a:p>
        </p:txBody>
      </p:sp>
      <p:grpSp>
        <p:nvGrpSpPr>
          <p:cNvPr id="483" name="Google Shape;483;p61"/>
          <p:cNvGrpSpPr/>
          <p:nvPr/>
        </p:nvGrpSpPr>
        <p:grpSpPr>
          <a:xfrm>
            <a:off x="2190144" y="512779"/>
            <a:ext cx="6797733" cy="4399409"/>
            <a:chOff x="3938374" y="1241129"/>
            <a:chExt cx="4537267" cy="2661148"/>
          </a:xfrm>
        </p:grpSpPr>
        <p:sp>
          <p:nvSpPr>
            <p:cNvPr id="484" name="Google Shape;484;p61"/>
            <p:cNvSpPr/>
            <p:nvPr/>
          </p:nvSpPr>
          <p:spPr>
            <a:xfrm>
              <a:off x="4309824" y="1241129"/>
              <a:ext cx="3793780" cy="2539405"/>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F6D2A2"/>
                </a:gs>
                <a:gs pos="20000">
                  <a:srgbClr val="C59F72"/>
                </a:gs>
                <a:gs pos="30000">
                  <a:srgbClr val="997545"/>
                </a:gs>
                <a:gs pos="39000">
                  <a:srgbClr val="C59F72"/>
                </a:gs>
                <a:gs pos="54000">
                  <a:srgbClr val="F6D2A2"/>
                </a:gs>
                <a:gs pos="71000">
                  <a:srgbClr val="C59F72"/>
                </a:gs>
                <a:gs pos="87000">
                  <a:srgbClr val="F6D2A2"/>
                </a:gs>
                <a:gs pos="100000">
                  <a:srgbClr val="997545"/>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 name="Google Shape;485;p61"/>
            <p:cNvSpPr/>
            <p:nvPr/>
          </p:nvSpPr>
          <p:spPr>
            <a:xfrm>
              <a:off x="3938374" y="3832321"/>
              <a:ext cx="4537267" cy="69956"/>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gradFill>
              <a:gsLst>
                <a:gs pos="0">
                  <a:srgbClr val="F6D2A2"/>
                </a:gs>
                <a:gs pos="20000">
                  <a:srgbClr val="C59F72"/>
                </a:gs>
                <a:gs pos="30000">
                  <a:srgbClr val="997545"/>
                </a:gs>
                <a:gs pos="39000">
                  <a:srgbClr val="C59F72"/>
                </a:gs>
                <a:gs pos="54000">
                  <a:srgbClr val="F6D2A2"/>
                </a:gs>
                <a:gs pos="71000">
                  <a:srgbClr val="C59F72"/>
                </a:gs>
                <a:gs pos="87000">
                  <a:srgbClr val="F6D2A2"/>
                </a:gs>
                <a:gs pos="100000">
                  <a:srgbClr val="997545"/>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 name="Google Shape;486;p61"/>
            <p:cNvSpPr/>
            <p:nvPr/>
          </p:nvSpPr>
          <p:spPr>
            <a:xfrm>
              <a:off x="3938374" y="3776295"/>
              <a:ext cx="4536567" cy="55964"/>
            </a:xfrm>
            <a:custGeom>
              <a:rect b="b" l="l" r="r" t="t"/>
              <a:pathLst>
                <a:path extrusionOk="0" h="76142" w="6172200">
                  <a:moveTo>
                    <a:pt x="0" y="76143"/>
                  </a:moveTo>
                  <a:lnTo>
                    <a:pt x="6172200" y="76143"/>
                  </a:lnTo>
                  <a:lnTo>
                    <a:pt x="6172200" y="0"/>
                  </a:lnTo>
                  <a:lnTo>
                    <a:pt x="0" y="0"/>
                  </a:lnTo>
                  <a:close/>
                </a:path>
              </a:pathLst>
            </a:custGeom>
            <a:solidFill>
              <a:srgbClr val="F6D2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 name="Google Shape;487;p61"/>
            <p:cNvSpPr/>
            <p:nvPr/>
          </p:nvSpPr>
          <p:spPr>
            <a:xfrm>
              <a:off x="5872718" y="3776295"/>
              <a:ext cx="664383" cy="34978"/>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1721">
                <a:alpha val="703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488" name="Google Shape;488;p61"/>
          <p:cNvPicPr preferRelativeResize="0"/>
          <p:nvPr/>
        </p:nvPicPr>
        <p:blipFill>
          <a:blip r:embed="rId3">
            <a:alphaModFix/>
          </a:blip>
          <a:stretch>
            <a:fillRect/>
          </a:stretch>
        </p:blipFill>
        <p:spPr>
          <a:xfrm>
            <a:off x="2915937" y="756825"/>
            <a:ext cx="5346150" cy="3692649"/>
          </a:xfrm>
          <a:prstGeom prst="rect">
            <a:avLst/>
          </a:prstGeom>
          <a:noFill/>
          <a:ln>
            <a:noFill/>
          </a:ln>
        </p:spPr>
      </p:pic>
      <p:sp>
        <p:nvSpPr>
          <p:cNvPr id="489" name="Google Shape;489;p61"/>
          <p:cNvSpPr txBox="1"/>
          <p:nvPr>
            <p:ph idx="4294967295" type="title"/>
          </p:nvPr>
        </p:nvSpPr>
        <p:spPr>
          <a:xfrm>
            <a:off x="548700" y="0"/>
            <a:ext cx="7061700" cy="699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Application</a:t>
            </a:r>
            <a:endParaRPr b="1" sz="1900">
              <a:solidFill>
                <a:schemeClr val="lt1"/>
              </a:solidFill>
              <a:latin typeface="EB Garamond"/>
              <a:ea typeface="EB Garamond"/>
              <a:cs typeface="EB Garamond"/>
              <a:sym typeface="EB 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4D4BC"/>
        </a:solidFill>
      </p:bgPr>
    </p:bg>
    <p:spTree>
      <p:nvGrpSpPr>
        <p:cNvPr id="203" name="Shape 203"/>
        <p:cNvGrpSpPr/>
        <p:nvPr/>
      </p:nvGrpSpPr>
      <p:grpSpPr>
        <a:xfrm>
          <a:off x="0" y="0"/>
          <a:ext cx="0" cy="0"/>
          <a:chOff x="0" y="0"/>
          <a:chExt cx="0" cy="0"/>
        </a:xfrm>
      </p:grpSpPr>
      <p:pic>
        <p:nvPicPr>
          <p:cNvPr id="204" name="Google Shape;204;p44"/>
          <p:cNvPicPr preferRelativeResize="0"/>
          <p:nvPr/>
        </p:nvPicPr>
        <p:blipFill rotWithShape="1">
          <a:blip r:embed="rId3">
            <a:alphaModFix/>
          </a:blip>
          <a:srcRect b="0" l="0" r="0" t="0"/>
          <a:stretch/>
        </p:blipFill>
        <p:spPr>
          <a:xfrm>
            <a:off x="25" y="0"/>
            <a:ext cx="9143999" cy="5143500"/>
          </a:xfrm>
          <a:prstGeom prst="rect">
            <a:avLst/>
          </a:prstGeom>
          <a:noFill/>
          <a:ln>
            <a:noFill/>
          </a:ln>
        </p:spPr>
      </p:pic>
      <p:cxnSp>
        <p:nvCxnSpPr>
          <p:cNvPr id="205" name="Google Shape;205;p44"/>
          <p:cNvCxnSpPr/>
          <p:nvPr/>
        </p:nvCxnSpPr>
        <p:spPr>
          <a:xfrm>
            <a:off x="4572000" y="761902"/>
            <a:ext cx="0" cy="4381200"/>
          </a:xfrm>
          <a:prstGeom prst="straightConnector1">
            <a:avLst/>
          </a:prstGeom>
          <a:noFill/>
          <a:ln cap="flat" cmpd="sng" w="25400">
            <a:solidFill>
              <a:srgbClr val="025766"/>
            </a:solidFill>
            <a:prstDash val="solid"/>
            <a:miter lim="800000"/>
            <a:headEnd len="sm" w="sm" type="none"/>
            <a:tailEnd len="sm" w="sm" type="none"/>
          </a:ln>
        </p:spPr>
      </p:cxnSp>
      <p:sp>
        <p:nvSpPr>
          <p:cNvPr id="206" name="Google Shape;206;p44"/>
          <p:cNvSpPr/>
          <p:nvPr/>
        </p:nvSpPr>
        <p:spPr>
          <a:xfrm flipH="1">
            <a:off x="3031986" y="761901"/>
            <a:ext cx="3080100" cy="636900"/>
          </a:xfrm>
          <a:prstGeom prst="homePlate">
            <a:avLst>
              <a:gd fmla="val 0" name="adj"/>
            </a:avLst>
          </a:prstGeom>
          <a:solidFill>
            <a:srgbClr val="0257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EB Garamond"/>
                <a:ea typeface="EB Garamond"/>
                <a:cs typeface="EB Garamond"/>
                <a:sym typeface="EB Garamond"/>
              </a:rPr>
              <a:t>CONTENT</a:t>
            </a:r>
            <a:endParaRPr b="1" i="0" sz="3000" u="none" cap="none" strike="noStrike">
              <a:solidFill>
                <a:srgbClr val="FFFFFF"/>
              </a:solidFill>
              <a:latin typeface="EB Garamond"/>
              <a:ea typeface="EB Garamond"/>
              <a:cs typeface="EB Garamond"/>
              <a:sym typeface="EB Garamond"/>
            </a:endParaRPr>
          </a:p>
        </p:txBody>
      </p:sp>
      <p:sp>
        <p:nvSpPr>
          <p:cNvPr id="207" name="Google Shape;207;p44"/>
          <p:cNvSpPr/>
          <p:nvPr/>
        </p:nvSpPr>
        <p:spPr>
          <a:xfrm>
            <a:off x="4481523" y="4987840"/>
            <a:ext cx="180900" cy="156000"/>
          </a:xfrm>
          <a:prstGeom prst="triangle">
            <a:avLst>
              <a:gd fmla="val 50000" name="adj"/>
            </a:avLst>
          </a:prstGeom>
          <a:solidFill>
            <a:srgbClr val="0257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25"/>
              <a:buFont typeface="Arial"/>
              <a:buNone/>
            </a:pPr>
            <a:r>
              <a:t/>
            </a:r>
            <a:endParaRPr b="0" i="0" sz="1425" u="none" cap="none" strike="noStrike">
              <a:solidFill>
                <a:srgbClr val="FFFFFF"/>
              </a:solidFill>
              <a:latin typeface="Montserrat"/>
              <a:ea typeface="Montserrat"/>
              <a:cs typeface="Montserrat"/>
              <a:sym typeface="Montserrat"/>
            </a:endParaRPr>
          </a:p>
        </p:txBody>
      </p:sp>
      <p:sp>
        <p:nvSpPr>
          <p:cNvPr id="208" name="Google Shape;208;p44"/>
          <p:cNvSpPr/>
          <p:nvPr/>
        </p:nvSpPr>
        <p:spPr>
          <a:xfrm>
            <a:off x="4583247" y="1863062"/>
            <a:ext cx="520500" cy="333600"/>
          </a:xfrm>
          <a:prstGeom prst="homePlate">
            <a:avLst>
              <a:gd fmla="val 50000" name="adj"/>
            </a:avLst>
          </a:prstGeom>
          <a:solidFill>
            <a:srgbClr val="0257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50"/>
              <a:buFont typeface="Arial"/>
              <a:buNone/>
            </a:pPr>
            <a:r>
              <a:rPr b="1" i="0" lang="en" sz="1350" u="none" cap="none" strike="noStrike">
                <a:solidFill>
                  <a:srgbClr val="FFFFFF"/>
                </a:solidFill>
                <a:latin typeface="Montserrat"/>
                <a:ea typeface="Montserrat"/>
                <a:cs typeface="Montserrat"/>
                <a:sym typeface="Montserrat"/>
              </a:rPr>
              <a:t>01</a:t>
            </a:r>
            <a:endParaRPr b="1" i="0" sz="1350" u="none" cap="none" strike="noStrike">
              <a:solidFill>
                <a:srgbClr val="FFFFFF"/>
              </a:solidFill>
              <a:latin typeface="Montserrat"/>
              <a:ea typeface="Montserrat"/>
              <a:cs typeface="Montserrat"/>
              <a:sym typeface="Montserrat"/>
            </a:endParaRPr>
          </a:p>
        </p:txBody>
      </p:sp>
      <p:sp>
        <p:nvSpPr>
          <p:cNvPr id="209" name="Google Shape;209;p44"/>
          <p:cNvSpPr/>
          <p:nvPr/>
        </p:nvSpPr>
        <p:spPr>
          <a:xfrm flipH="1">
            <a:off x="4069595" y="2507030"/>
            <a:ext cx="520500" cy="333600"/>
          </a:xfrm>
          <a:prstGeom prst="homePlate">
            <a:avLst>
              <a:gd fmla="val 50000" name="adj"/>
            </a:avLst>
          </a:prstGeom>
          <a:solidFill>
            <a:srgbClr val="0257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50"/>
              <a:buFont typeface="Arial"/>
              <a:buNone/>
            </a:pPr>
            <a:r>
              <a:rPr b="1" i="0" lang="en" sz="1350" u="none" cap="none" strike="noStrike">
                <a:solidFill>
                  <a:srgbClr val="FFFFFF"/>
                </a:solidFill>
                <a:latin typeface="Montserrat"/>
                <a:ea typeface="Montserrat"/>
                <a:cs typeface="Montserrat"/>
                <a:sym typeface="Montserrat"/>
              </a:rPr>
              <a:t>02</a:t>
            </a:r>
            <a:endParaRPr b="1" i="0" sz="1350" u="none" cap="none" strike="noStrike">
              <a:solidFill>
                <a:srgbClr val="FFFFFF"/>
              </a:solidFill>
              <a:latin typeface="Montserrat"/>
              <a:ea typeface="Montserrat"/>
              <a:cs typeface="Montserrat"/>
              <a:sym typeface="Montserrat"/>
            </a:endParaRPr>
          </a:p>
        </p:txBody>
      </p:sp>
      <p:sp>
        <p:nvSpPr>
          <p:cNvPr id="210" name="Google Shape;210;p44"/>
          <p:cNvSpPr/>
          <p:nvPr/>
        </p:nvSpPr>
        <p:spPr>
          <a:xfrm>
            <a:off x="4583247" y="3150997"/>
            <a:ext cx="520500" cy="333600"/>
          </a:xfrm>
          <a:prstGeom prst="homePlate">
            <a:avLst>
              <a:gd fmla="val 50000" name="adj"/>
            </a:avLst>
          </a:prstGeom>
          <a:solidFill>
            <a:srgbClr val="0257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50"/>
              <a:buFont typeface="Arial"/>
              <a:buNone/>
            </a:pPr>
            <a:r>
              <a:rPr b="1" i="0" lang="en" sz="1350" u="none" cap="none" strike="noStrike">
                <a:solidFill>
                  <a:srgbClr val="FFFFFF"/>
                </a:solidFill>
                <a:latin typeface="Montserrat"/>
                <a:ea typeface="Montserrat"/>
                <a:cs typeface="Montserrat"/>
                <a:sym typeface="Montserrat"/>
              </a:rPr>
              <a:t>03</a:t>
            </a:r>
            <a:endParaRPr b="1" i="0" sz="1350" u="none" cap="none" strike="noStrike">
              <a:solidFill>
                <a:srgbClr val="FFFFFF"/>
              </a:solidFill>
              <a:latin typeface="Montserrat"/>
              <a:ea typeface="Montserrat"/>
              <a:cs typeface="Montserrat"/>
              <a:sym typeface="Montserrat"/>
            </a:endParaRPr>
          </a:p>
        </p:txBody>
      </p:sp>
      <p:sp>
        <p:nvSpPr>
          <p:cNvPr id="211" name="Google Shape;211;p44"/>
          <p:cNvSpPr/>
          <p:nvPr/>
        </p:nvSpPr>
        <p:spPr>
          <a:xfrm flipH="1">
            <a:off x="4069595" y="3794964"/>
            <a:ext cx="520500" cy="333600"/>
          </a:xfrm>
          <a:prstGeom prst="homePlate">
            <a:avLst>
              <a:gd fmla="val 50000" name="adj"/>
            </a:avLst>
          </a:prstGeom>
          <a:solidFill>
            <a:srgbClr val="0257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50"/>
              <a:buFont typeface="Arial"/>
              <a:buNone/>
            </a:pPr>
            <a:r>
              <a:rPr b="1" i="0" lang="en" sz="1350" u="none" cap="none" strike="noStrike">
                <a:solidFill>
                  <a:srgbClr val="FFFFFF"/>
                </a:solidFill>
                <a:latin typeface="Montserrat"/>
                <a:ea typeface="Montserrat"/>
                <a:cs typeface="Montserrat"/>
                <a:sym typeface="Montserrat"/>
              </a:rPr>
              <a:t>04</a:t>
            </a:r>
            <a:endParaRPr b="1" i="0" sz="1350" u="none" cap="none" strike="noStrike">
              <a:solidFill>
                <a:srgbClr val="FFFFFF"/>
              </a:solidFill>
              <a:latin typeface="Montserrat"/>
              <a:ea typeface="Montserrat"/>
              <a:cs typeface="Montserrat"/>
              <a:sym typeface="Montserrat"/>
            </a:endParaRPr>
          </a:p>
        </p:txBody>
      </p:sp>
      <p:sp>
        <p:nvSpPr>
          <p:cNvPr id="212" name="Google Shape;212;p44"/>
          <p:cNvSpPr/>
          <p:nvPr/>
        </p:nvSpPr>
        <p:spPr>
          <a:xfrm>
            <a:off x="5340350" y="1790975"/>
            <a:ext cx="2608490" cy="472733"/>
          </a:xfrm>
          <a:custGeom>
            <a:rect b="b" l="l" r="r" t="t"/>
            <a:pathLst>
              <a:path extrusionOk="0" h="1872208" w="2520280">
                <a:moveTo>
                  <a:pt x="0" y="1872208"/>
                </a:moveTo>
                <a:lnTo>
                  <a:pt x="2520280" y="1872208"/>
                </a:lnTo>
                <a:lnTo>
                  <a:pt x="0" y="1872208"/>
                </a:lnTo>
                <a:close/>
                <a:moveTo>
                  <a:pt x="0" y="0"/>
                </a:moveTo>
                <a:lnTo>
                  <a:pt x="916" y="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4"/>
              <a:buFont typeface="Arial"/>
              <a:buNone/>
            </a:pPr>
            <a:r>
              <a:rPr b="0" i="0" lang="en" sz="2004" u="none" cap="none" strike="noStrike">
                <a:solidFill>
                  <a:schemeClr val="dk2"/>
                </a:solidFill>
                <a:latin typeface="Montserrat"/>
                <a:ea typeface="Montserrat"/>
                <a:cs typeface="Montserrat"/>
                <a:sym typeface="Montserrat"/>
              </a:rPr>
              <a:t>Introduction</a:t>
            </a:r>
            <a:endParaRPr b="0" i="0" sz="10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80"/>
              <a:buFont typeface="Arial"/>
              <a:buNone/>
            </a:pPr>
            <a:r>
              <a:rPr b="0" i="0" lang="en" sz="1080" u="none" cap="none" strike="noStrike">
                <a:solidFill>
                  <a:schemeClr val="dk2"/>
                </a:solidFill>
                <a:latin typeface="Montserrat"/>
                <a:ea typeface="Montserrat"/>
                <a:cs typeface="Montserrat"/>
                <a:sym typeface="Montserrat"/>
              </a:rPr>
              <a:t>THE RATIONALE OF THIS PROJECT</a:t>
            </a:r>
            <a:endParaRPr b="0" i="0" sz="1080" u="none" cap="none" strike="noStrike">
              <a:solidFill>
                <a:schemeClr val="dk2"/>
              </a:solidFill>
              <a:latin typeface="Montserrat"/>
              <a:ea typeface="Montserrat"/>
              <a:cs typeface="Montserrat"/>
              <a:sym typeface="Montserrat"/>
            </a:endParaRPr>
          </a:p>
        </p:txBody>
      </p:sp>
      <p:sp>
        <p:nvSpPr>
          <p:cNvPr id="213" name="Google Shape;213;p44"/>
          <p:cNvSpPr/>
          <p:nvPr/>
        </p:nvSpPr>
        <p:spPr>
          <a:xfrm>
            <a:off x="1561475" y="2410449"/>
            <a:ext cx="2261951" cy="472733"/>
          </a:xfrm>
          <a:custGeom>
            <a:rect b="b" l="l" r="r" t="t"/>
            <a:pathLst>
              <a:path extrusionOk="0" h="1872208" w="2520280">
                <a:moveTo>
                  <a:pt x="0" y="1872208"/>
                </a:moveTo>
                <a:lnTo>
                  <a:pt x="2520280" y="1872208"/>
                </a:lnTo>
                <a:lnTo>
                  <a:pt x="0" y="1872208"/>
                </a:lnTo>
                <a:close/>
                <a:moveTo>
                  <a:pt x="0" y="0"/>
                </a:moveTo>
                <a:lnTo>
                  <a:pt x="916" y="0"/>
                </a:lnTo>
                <a:lnTo>
                  <a:pt x="0" y="0"/>
                </a:lnTo>
                <a:close/>
              </a:path>
            </a:pathLst>
          </a:cu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2004"/>
              <a:buFont typeface="Arial"/>
              <a:buNone/>
            </a:pPr>
            <a:r>
              <a:rPr b="0" i="0" lang="en" sz="2004" u="none" cap="none" strike="noStrike">
                <a:solidFill>
                  <a:schemeClr val="dk2"/>
                </a:solidFill>
                <a:latin typeface="Montserrat"/>
                <a:ea typeface="Montserrat"/>
                <a:cs typeface="Montserrat"/>
                <a:sym typeface="Montserrat"/>
              </a:rPr>
              <a:t>Corpus</a:t>
            </a:r>
            <a:endParaRPr b="0" i="0" sz="2004" u="none" cap="none" strike="noStrike">
              <a:solidFill>
                <a:schemeClr val="dk2"/>
              </a:solidFill>
              <a:latin typeface="Montserrat"/>
              <a:ea typeface="Montserrat"/>
              <a:cs typeface="Montserrat"/>
              <a:sym typeface="Montserrat"/>
            </a:endParaRPr>
          </a:p>
          <a:p>
            <a:pPr indent="0" lvl="0" marL="0" marR="0" rtl="0" algn="r">
              <a:lnSpc>
                <a:spcPct val="100000"/>
              </a:lnSpc>
              <a:spcBef>
                <a:spcPts val="0"/>
              </a:spcBef>
              <a:spcAft>
                <a:spcPts val="0"/>
              </a:spcAft>
              <a:buClr>
                <a:srgbClr val="000000"/>
              </a:buClr>
              <a:buSzPts val="1080"/>
              <a:buFont typeface="Arial"/>
              <a:buNone/>
            </a:pPr>
            <a:r>
              <a:rPr b="0" i="0" lang="en" sz="1080" u="none" cap="none" strike="noStrike">
                <a:solidFill>
                  <a:schemeClr val="dk2"/>
                </a:solidFill>
                <a:latin typeface="Montserrat"/>
                <a:ea typeface="Montserrat"/>
                <a:cs typeface="Montserrat"/>
                <a:sym typeface="Montserrat"/>
              </a:rPr>
              <a:t>UKIYO-E LANDSCAPE PRINTS</a:t>
            </a:r>
            <a:endParaRPr b="0" i="0" sz="1080" u="none" cap="none" strike="noStrike">
              <a:solidFill>
                <a:schemeClr val="dk2"/>
              </a:solidFill>
              <a:latin typeface="Montserrat"/>
              <a:ea typeface="Montserrat"/>
              <a:cs typeface="Montserrat"/>
              <a:sym typeface="Montserrat"/>
            </a:endParaRPr>
          </a:p>
        </p:txBody>
      </p:sp>
      <p:sp>
        <p:nvSpPr>
          <p:cNvPr id="214" name="Google Shape;214;p44"/>
          <p:cNvSpPr/>
          <p:nvPr/>
        </p:nvSpPr>
        <p:spPr>
          <a:xfrm>
            <a:off x="5340350" y="3095675"/>
            <a:ext cx="2047727" cy="407205"/>
          </a:xfrm>
          <a:custGeom>
            <a:rect b="b" l="l" r="r" t="t"/>
            <a:pathLst>
              <a:path extrusionOk="0" h="1872208" w="2520280">
                <a:moveTo>
                  <a:pt x="0" y="1872208"/>
                </a:moveTo>
                <a:lnTo>
                  <a:pt x="2520280" y="1872208"/>
                </a:lnTo>
                <a:lnTo>
                  <a:pt x="0" y="1872208"/>
                </a:lnTo>
                <a:close/>
                <a:moveTo>
                  <a:pt x="0" y="0"/>
                </a:moveTo>
                <a:lnTo>
                  <a:pt x="916" y="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4"/>
              <a:buFont typeface="Arial"/>
              <a:buNone/>
            </a:pPr>
            <a:r>
              <a:rPr b="0" i="0" lang="en" sz="2004" u="none" cap="none" strike="noStrike">
                <a:solidFill>
                  <a:schemeClr val="dk2"/>
                </a:solidFill>
                <a:latin typeface="Montserrat"/>
                <a:ea typeface="Montserrat"/>
                <a:cs typeface="Montserrat"/>
                <a:sym typeface="Montserrat"/>
              </a:rPr>
              <a:t>Methodology</a:t>
            </a:r>
            <a:endParaRPr b="0" i="0" sz="2004"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80"/>
              <a:buFont typeface="Arial"/>
              <a:buNone/>
            </a:pPr>
            <a:r>
              <a:rPr b="0" i="0" lang="en" sz="1080" u="none" cap="none" strike="noStrike">
                <a:solidFill>
                  <a:schemeClr val="dk2"/>
                </a:solidFill>
                <a:latin typeface="Montserrat"/>
                <a:ea typeface="Montserrat"/>
                <a:cs typeface="Montserrat"/>
                <a:sym typeface="Montserrat"/>
              </a:rPr>
              <a:t>METHODS AND DATASET</a:t>
            </a:r>
            <a:endParaRPr b="0" i="0" sz="1080" u="none" cap="none" strike="noStrike">
              <a:solidFill>
                <a:schemeClr val="dk2"/>
              </a:solidFill>
              <a:latin typeface="Montserrat"/>
              <a:ea typeface="Montserrat"/>
              <a:cs typeface="Montserrat"/>
              <a:sym typeface="Montserrat"/>
            </a:endParaRPr>
          </a:p>
        </p:txBody>
      </p:sp>
      <p:sp>
        <p:nvSpPr>
          <p:cNvPr id="215" name="Google Shape;215;p44"/>
          <p:cNvSpPr/>
          <p:nvPr/>
        </p:nvSpPr>
        <p:spPr>
          <a:xfrm>
            <a:off x="1562550" y="3735700"/>
            <a:ext cx="2261951" cy="472733"/>
          </a:xfrm>
          <a:custGeom>
            <a:rect b="b" l="l" r="r" t="t"/>
            <a:pathLst>
              <a:path extrusionOk="0" h="1872208" w="2520280">
                <a:moveTo>
                  <a:pt x="0" y="1872208"/>
                </a:moveTo>
                <a:lnTo>
                  <a:pt x="2520280" y="1872208"/>
                </a:lnTo>
                <a:lnTo>
                  <a:pt x="0" y="1872208"/>
                </a:lnTo>
                <a:close/>
                <a:moveTo>
                  <a:pt x="0" y="0"/>
                </a:moveTo>
                <a:lnTo>
                  <a:pt x="916" y="0"/>
                </a:lnTo>
                <a:lnTo>
                  <a:pt x="0" y="0"/>
                </a:lnTo>
                <a:close/>
              </a:path>
            </a:pathLst>
          </a:cu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2004"/>
              <a:buFont typeface="Arial"/>
              <a:buNone/>
            </a:pPr>
            <a:r>
              <a:rPr b="0" i="0" lang="en" sz="2004" u="none" cap="none" strike="noStrike">
                <a:solidFill>
                  <a:schemeClr val="dk2"/>
                </a:solidFill>
                <a:latin typeface="Montserrat"/>
                <a:ea typeface="Montserrat"/>
                <a:cs typeface="Montserrat"/>
                <a:sym typeface="Montserrat"/>
              </a:rPr>
              <a:t>Empirical results</a:t>
            </a:r>
            <a:endParaRPr b="0" i="0" sz="2004" u="none" cap="none" strike="noStrike">
              <a:solidFill>
                <a:schemeClr val="dk2"/>
              </a:solidFill>
              <a:latin typeface="Montserrat"/>
              <a:ea typeface="Montserrat"/>
              <a:cs typeface="Montserrat"/>
              <a:sym typeface="Montserrat"/>
            </a:endParaRPr>
          </a:p>
          <a:p>
            <a:pPr indent="0" lvl="0" marL="0" marR="0" rtl="0" algn="r">
              <a:lnSpc>
                <a:spcPct val="100000"/>
              </a:lnSpc>
              <a:spcBef>
                <a:spcPts val="0"/>
              </a:spcBef>
              <a:spcAft>
                <a:spcPts val="0"/>
              </a:spcAft>
              <a:buClr>
                <a:srgbClr val="000000"/>
              </a:buClr>
              <a:buSzPts val="1080"/>
              <a:buFont typeface="Arial"/>
              <a:buNone/>
            </a:pPr>
            <a:r>
              <a:rPr b="0" i="0" lang="en" sz="1080" u="none" cap="none" strike="noStrike">
                <a:solidFill>
                  <a:schemeClr val="dk2"/>
                </a:solidFill>
                <a:latin typeface="Montserrat"/>
                <a:ea typeface="Montserrat"/>
                <a:cs typeface="Montserrat"/>
                <a:sym typeface="Montserrat"/>
              </a:rPr>
              <a:t>EVALUATION METRICS FOR NER</a:t>
            </a:r>
            <a:endParaRPr b="0" i="0" sz="1080" u="none" cap="none" strike="noStrike">
              <a:solidFill>
                <a:schemeClr val="dk2"/>
              </a:solidFill>
              <a:latin typeface="Montserrat"/>
              <a:ea typeface="Montserrat"/>
              <a:cs typeface="Montserrat"/>
              <a:sym typeface="Montserrat"/>
            </a:endParaRPr>
          </a:p>
        </p:txBody>
      </p:sp>
      <p:sp>
        <p:nvSpPr>
          <p:cNvPr id="216" name="Google Shape;216;p44"/>
          <p:cNvSpPr/>
          <p:nvPr/>
        </p:nvSpPr>
        <p:spPr>
          <a:xfrm>
            <a:off x="4583247" y="4391378"/>
            <a:ext cx="520500" cy="333600"/>
          </a:xfrm>
          <a:prstGeom prst="homePlate">
            <a:avLst>
              <a:gd fmla="val 50000" name="adj"/>
            </a:avLst>
          </a:prstGeom>
          <a:solidFill>
            <a:srgbClr val="0257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50"/>
              <a:buFont typeface="Arial"/>
              <a:buNone/>
            </a:pPr>
            <a:r>
              <a:rPr b="1" i="0" lang="en" sz="1350" u="none" cap="none" strike="noStrike">
                <a:solidFill>
                  <a:srgbClr val="FFFFFF"/>
                </a:solidFill>
                <a:latin typeface="Montserrat"/>
                <a:ea typeface="Montserrat"/>
                <a:cs typeface="Montserrat"/>
                <a:sym typeface="Montserrat"/>
              </a:rPr>
              <a:t>05</a:t>
            </a:r>
            <a:endParaRPr b="1" i="0" sz="1350" u="none" cap="none" strike="noStrike">
              <a:solidFill>
                <a:srgbClr val="FFFFFF"/>
              </a:solidFill>
              <a:latin typeface="Montserrat"/>
              <a:ea typeface="Montserrat"/>
              <a:cs typeface="Montserrat"/>
              <a:sym typeface="Montserrat"/>
            </a:endParaRPr>
          </a:p>
        </p:txBody>
      </p:sp>
      <p:sp>
        <p:nvSpPr>
          <p:cNvPr id="217" name="Google Shape;217;p44"/>
          <p:cNvSpPr/>
          <p:nvPr/>
        </p:nvSpPr>
        <p:spPr>
          <a:xfrm>
            <a:off x="5340350" y="4357999"/>
            <a:ext cx="3288965" cy="407205"/>
          </a:xfrm>
          <a:custGeom>
            <a:rect b="b" l="l" r="r" t="t"/>
            <a:pathLst>
              <a:path extrusionOk="0" h="1872208" w="2520280">
                <a:moveTo>
                  <a:pt x="0" y="1872208"/>
                </a:moveTo>
                <a:lnTo>
                  <a:pt x="2520280" y="1872208"/>
                </a:lnTo>
                <a:lnTo>
                  <a:pt x="0" y="1872208"/>
                </a:lnTo>
                <a:close/>
                <a:moveTo>
                  <a:pt x="0" y="0"/>
                </a:moveTo>
                <a:lnTo>
                  <a:pt x="916" y="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4"/>
              <a:buFont typeface="Arial"/>
              <a:buNone/>
            </a:pPr>
            <a:r>
              <a:rPr b="0" i="0" lang="en" sz="2004" u="none" cap="none" strike="noStrike">
                <a:solidFill>
                  <a:schemeClr val="dk2"/>
                </a:solidFill>
                <a:latin typeface="Montserrat"/>
                <a:ea typeface="Montserrat"/>
                <a:cs typeface="Montserrat"/>
                <a:sym typeface="Montserrat"/>
              </a:rPr>
              <a:t>Conclusions</a:t>
            </a:r>
            <a:endParaRPr sz="2004">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4"/>
              <a:buFont typeface="Arial"/>
              <a:buNone/>
            </a:pPr>
            <a:r>
              <a:rPr b="0" i="0" lang="en" sz="1080" u="none" cap="none" strike="noStrike">
                <a:solidFill>
                  <a:schemeClr val="dk2"/>
                </a:solidFill>
                <a:latin typeface="Montserrat"/>
                <a:ea typeface="Montserrat"/>
                <a:cs typeface="Montserrat"/>
                <a:sym typeface="Montserrat"/>
              </a:rPr>
              <a:t> LIMITATIONS</a:t>
            </a:r>
            <a:r>
              <a:rPr b="0" i="0" lang="en" sz="1080" u="none" cap="none" strike="noStrike">
                <a:solidFill>
                  <a:schemeClr val="dk2"/>
                </a:solidFill>
                <a:latin typeface="Montserrat"/>
                <a:ea typeface="Montserrat"/>
                <a:cs typeface="Montserrat"/>
                <a:sym typeface="Montserrat"/>
              </a:rPr>
              <a:t>, FUTURE WORK</a:t>
            </a:r>
            <a:endParaRPr b="0" i="0" sz="1080" u="none" cap="none" strike="noStrike">
              <a:solidFill>
                <a:schemeClr val="dk2"/>
              </a:solidFill>
              <a:latin typeface="Montserrat"/>
              <a:ea typeface="Montserrat"/>
              <a:cs typeface="Montserrat"/>
              <a:sym typeface="Montserrat"/>
            </a:endParaRPr>
          </a:p>
        </p:txBody>
      </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5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5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493" name="Shape 493"/>
        <p:cNvGrpSpPr/>
        <p:nvPr/>
      </p:nvGrpSpPr>
      <p:grpSpPr>
        <a:xfrm>
          <a:off x="0" y="0"/>
          <a:ext cx="0" cy="0"/>
          <a:chOff x="0" y="0"/>
          <a:chExt cx="0" cy="0"/>
        </a:xfrm>
      </p:grpSpPr>
      <p:sp>
        <p:nvSpPr>
          <p:cNvPr id="494" name="Google Shape;494;p62"/>
          <p:cNvSpPr txBox="1"/>
          <p:nvPr>
            <p:ph idx="12" type="sldNum"/>
          </p:nvPr>
        </p:nvSpPr>
        <p:spPr>
          <a:xfrm>
            <a:off x="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495" name="Google Shape;495;p62"/>
          <p:cNvSpPr txBox="1"/>
          <p:nvPr>
            <p:ph idx="4294967295" type="body"/>
          </p:nvPr>
        </p:nvSpPr>
        <p:spPr>
          <a:xfrm>
            <a:off x="1002475" y="1154400"/>
            <a:ext cx="1426500" cy="2834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2200"/>
              <a:buNone/>
            </a:pPr>
            <a:r>
              <a:rPr lang="en" sz="1600">
                <a:solidFill>
                  <a:schemeClr val="accent4"/>
                </a:solidFill>
                <a:latin typeface="Montserrat"/>
                <a:ea typeface="Montserrat"/>
                <a:cs typeface="Montserrat"/>
                <a:sym typeface="Montserrat"/>
              </a:rPr>
              <a:t>Annotators</a:t>
            </a:r>
            <a:endParaRPr sz="1600">
              <a:solidFill>
                <a:schemeClr val="accent4"/>
              </a:solidFill>
              <a:latin typeface="Montserrat"/>
              <a:ea typeface="Montserrat"/>
              <a:cs typeface="Montserrat"/>
              <a:sym typeface="Montserrat"/>
            </a:endParaRPr>
          </a:p>
          <a:p>
            <a:pPr indent="0" lvl="0" marL="0" rtl="0" algn="l">
              <a:lnSpc>
                <a:spcPct val="100000"/>
              </a:lnSpc>
              <a:spcBef>
                <a:spcPts val="800"/>
              </a:spcBef>
              <a:spcAft>
                <a:spcPts val="0"/>
              </a:spcAft>
              <a:buSzPts val="2200"/>
              <a:buNone/>
            </a:pPr>
            <a:r>
              <a:t/>
            </a:r>
            <a:endParaRPr sz="1800">
              <a:solidFill>
                <a:schemeClr val="lt1"/>
              </a:solidFill>
            </a:endParaRPr>
          </a:p>
        </p:txBody>
      </p:sp>
      <p:grpSp>
        <p:nvGrpSpPr>
          <p:cNvPr id="496" name="Google Shape;496;p62"/>
          <p:cNvGrpSpPr/>
          <p:nvPr/>
        </p:nvGrpSpPr>
        <p:grpSpPr>
          <a:xfrm>
            <a:off x="2190144" y="512779"/>
            <a:ext cx="6797733" cy="4399409"/>
            <a:chOff x="3938374" y="1241129"/>
            <a:chExt cx="4537267" cy="2661148"/>
          </a:xfrm>
        </p:grpSpPr>
        <p:sp>
          <p:nvSpPr>
            <p:cNvPr id="497" name="Google Shape;497;p62"/>
            <p:cNvSpPr/>
            <p:nvPr/>
          </p:nvSpPr>
          <p:spPr>
            <a:xfrm>
              <a:off x="4309824" y="1241129"/>
              <a:ext cx="3793780" cy="2539405"/>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F6D2A2"/>
                </a:gs>
                <a:gs pos="20000">
                  <a:srgbClr val="C59F72"/>
                </a:gs>
                <a:gs pos="30000">
                  <a:srgbClr val="997545"/>
                </a:gs>
                <a:gs pos="39000">
                  <a:srgbClr val="C59F72"/>
                </a:gs>
                <a:gs pos="54000">
                  <a:srgbClr val="F6D2A2"/>
                </a:gs>
                <a:gs pos="71000">
                  <a:srgbClr val="C59F72"/>
                </a:gs>
                <a:gs pos="87000">
                  <a:srgbClr val="F6D2A2"/>
                </a:gs>
                <a:gs pos="100000">
                  <a:srgbClr val="997545"/>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62"/>
            <p:cNvSpPr/>
            <p:nvPr/>
          </p:nvSpPr>
          <p:spPr>
            <a:xfrm>
              <a:off x="3938374" y="3832321"/>
              <a:ext cx="4537267" cy="69956"/>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gradFill>
              <a:gsLst>
                <a:gs pos="0">
                  <a:srgbClr val="F6D2A2"/>
                </a:gs>
                <a:gs pos="20000">
                  <a:srgbClr val="C59F72"/>
                </a:gs>
                <a:gs pos="30000">
                  <a:srgbClr val="997545"/>
                </a:gs>
                <a:gs pos="39000">
                  <a:srgbClr val="C59F72"/>
                </a:gs>
                <a:gs pos="54000">
                  <a:srgbClr val="F6D2A2"/>
                </a:gs>
                <a:gs pos="71000">
                  <a:srgbClr val="C59F72"/>
                </a:gs>
                <a:gs pos="87000">
                  <a:srgbClr val="F6D2A2"/>
                </a:gs>
                <a:gs pos="100000">
                  <a:srgbClr val="997545"/>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62"/>
            <p:cNvSpPr/>
            <p:nvPr/>
          </p:nvSpPr>
          <p:spPr>
            <a:xfrm>
              <a:off x="3938374" y="3776295"/>
              <a:ext cx="4536567" cy="55964"/>
            </a:xfrm>
            <a:custGeom>
              <a:rect b="b" l="l" r="r" t="t"/>
              <a:pathLst>
                <a:path extrusionOk="0" h="76142" w="6172200">
                  <a:moveTo>
                    <a:pt x="0" y="76143"/>
                  </a:moveTo>
                  <a:lnTo>
                    <a:pt x="6172200" y="76143"/>
                  </a:lnTo>
                  <a:lnTo>
                    <a:pt x="6172200" y="0"/>
                  </a:lnTo>
                  <a:lnTo>
                    <a:pt x="0" y="0"/>
                  </a:lnTo>
                  <a:close/>
                </a:path>
              </a:pathLst>
            </a:custGeom>
            <a:solidFill>
              <a:srgbClr val="F6D2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 name="Google Shape;500;p62"/>
            <p:cNvSpPr/>
            <p:nvPr/>
          </p:nvSpPr>
          <p:spPr>
            <a:xfrm>
              <a:off x="5872718" y="3776295"/>
              <a:ext cx="664383" cy="34978"/>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1721">
                <a:alpha val="703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501" name="Google Shape;501;p62"/>
          <p:cNvPicPr preferRelativeResize="0"/>
          <p:nvPr/>
        </p:nvPicPr>
        <p:blipFill>
          <a:blip r:embed="rId3">
            <a:alphaModFix/>
          </a:blip>
          <a:stretch>
            <a:fillRect/>
          </a:stretch>
        </p:blipFill>
        <p:spPr>
          <a:xfrm>
            <a:off x="2915937" y="756825"/>
            <a:ext cx="5346150" cy="3692649"/>
          </a:xfrm>
          <a:prstGeom prst="rect">
            <a:avLst/>
          </a:prstGeom>
          <a:noFill/>
          <a:ln>
            <a:noFill/>
          </a:ln>
        </p:spPr>
      </p:pic>
      <p:pic>
        <p:nvPicPr>
          <p:cNvPr id="502" name="Google Shape;502;p62"/>
          <p:cNvPicPr preferRelativeResize="0"/>
          <p:nvPr/>
        </p:nvPicPr>
        <p:blipFill>
          <a:blip r:embed="rId4">
            <a:alphaModFix/>
          </a:blip>
          <a:stretch>
            <a:fillRect/>
          </a:stretch>
        </p:blipFill>
        <p:spPr>
          <a:xfrm>
            <a:off x="2915925" y="756825"/>
            <a:ext cx="5346150" cy="3701526"/>
          </a:xfrm>
          <a:prstGeom prst="rect">
            <a:avLst/>
          </a:prstGeom>
          <a:noFill/>
          <a:ln>
            <a:noFill/>
          </a:ln>
        </p:spPr>
      </p:pic>
      <p:sp>
        <p:nvSpPr>
          <p:cNvPr id="503" name="Google Shape;503;p62"/>
          <p:cNvSpPr txBox="1"/>
          <p:nvPr>
            <p:ph idx="4294967295" type="title"/>
          </p:nvPr>
        </p:nvSpPr>
        <p:spPr>
          <a:xfrm>
            <a:off x="548700" y="0"/>
            <a:ext cx="7061700" cy="699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Application</a:t>
            </a:r>
            <a:endParaRPr b="1" sz="1900">
              <a:solidFill>
                <a:schemeClr val="lt1"/>
              </a:solidFill>
              <a:latin typeface="EB Garamond"/>
              <a:ea typeface="EB Garamond"/>
              <a:cs typeface="EB Garamond"/>
              <a:sym typeface="EB Garamon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507" name="Shape 507"/>
        <p:cNvGrpSpPr/>
        <p:nvPr/>
      </p:nvGrpSpPr>
      <p:grpSpPr>
        <a:xfrm>
          <a:off x="0" y="0"/>
          <a:ext cx="0" cy="0"/>
          <a:chOff x="0" y="0"/>
          <a:chExt cx="0" cy="0"/>
        </a:xfrm>
      </p:grpSpPr>
      <p:sp>
        <p:nvSpPr>
          <p:cNvPr id="508" name="Google Shape;508;p63"/>
          <p:cNvSpPr txBox="1"/>
          <p:nvPr>
            <p:ph idx="12" type="sldNum"/>
          </p:nvPr>
        </p:nvSpPr>
        <p:spPr>
          <a:xfrm>
            <a:off x="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509" name="Google Shape;509;p63"/>
          <p:cNvSpPr txBox="1"/>
          <p:nvPr>
            <p:ph idx="4294967295" type="body"/>
          </p:nvPr>
        </p:nvSpPr>
        <p:spPr>
          <a:xfrm>
            <a:off x="1002475" y="1154400"/>
            <a:ext cx="1426500" cy="2834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2200"/>
              <a:buNone/>
            </a:pPr>
            <a:r>
              <a:rPr lang="en" sz="1600">
                <a:solidFill>
                  <a:schemeClr val="accent4"/>
                </a:solidFill>
                <a:latin typeface="Montserrat"/>
                <a:ea typeface="Montserrat"/>
                <a:cs typeface="Montserrat"/>
                <a:sym typeface="Montserrat"/>
              </a:rPr>
              <a:t>Annotators</a:t>
            </a:r>
            <a:endParaRPr sz="1600">
              <a:solidFill>
                <a:schemeClr val="accent4"/>
              </a:solidFill>
              <a:latin typeface="Montserrat"/>
              <a:ea typeface="Montserrat"/>
              <a:cs typeface="Montserrat"/>
              <a:sym typeface="Montserrat"/>
            </a:endParaRPr>
          </a:p>
          <a:p>
            <a:pPr indent="0" lvl="0" marL="0" rtl="0" algn="l">
              <a:lnSpc>
                <a:spcPct val="100000"/>
              </a:lnSpc>
              <a:spcBef>
                <a:spcPts val="800"/>
              </a:spcBef>
              <a:spcAft>
                <a:spcPts val="0"/>
              </a:spcAft>
              <a:buSzPts val="2200"/>
              <a:buNone/>
            </a:pPr>
            <a:r>
              <a:t/>
            </a:r>
            <a:endParaRPr sz="1800">
              <a:solidFill>
                <a:schemeClr val="lt1"/>
              </a:solidFill>
            </a:endParaRPr>
          </a:p>
        </p:txBody>
      </p:sp>
      <p:grpSp>
        <p:nvGrpSpPr>
          <p:cNvPr id="510" name="Google Shape;510;p63"/>
          <p:cNvGrpSpPr/>
          <p:nvPr/>
        </p:nvGrpSpPr>
        <p:grpSpPr>
          <a:xfrm>
            <a:off x="2190144" y="512779"/>
            <a:ext cx="6797733" cy="4399409"/>
            <a:chOff x="3938374" y="1241129"/>
            <a:chExt cx="4537267" cy="2661148"/>
          </a:xfrm>
        </p:grpSpPr>
        <p:sp>
          <p:nvSpPr>
            <p:cNvPr id="511" name="Google Shape;511;p63"/>
            <p:cNvSpPr/>
            <p:nvPr/>
          </p:nvSpPr>
          <p:spPr>
            <a:xfrm>
              <a:off x="4309824" y="1241129"/>
              <a:ext cx="3793780" cy="2539405"/>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F6D2A2"/>
                </a:gs>
                <a:gs pos="20000">
                  <a:srgbClr val="C59F72"/>
                </a:gs>
                <a:gs pos="30000">
                  <a:srgbClr val="997545"/>
                </a:gs>
                <a:gs pos="39000">
                  <a:srgbClr val="C59F72"/>
                </a:gs>
                <a:gs pos="54000">
                  <a:srgbClr val="F6D2A2"/>
                </a:gs>
                <a:gs pos="71000">
                  <a:srgbClr val="C59F72"/>
                </a:gs>
                <a:gs pos="87000">
                  <a:srgbClr val="F6D2A2"/>
                </a:gs>
                <a:gs pos="100000">
                  <a:srgbClr val="997545"/>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63"/>
            <p:cNvSpPr/>
            <p:nvPr/>
          </p:nvSpPr>
          <p:spPr>
            <a:xfrm>
              <a:off x="3938374" y="3832321"/>
              <a:ext cx="4537267" cy="69956"/>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gradFill>
              <a:gsLst>
                <a:gs pos="0">
                  <a:srgbClr val="F6D2A2"/>
                </a:gs>
                <a:gs pos="20000">
                  <a:srgbClr val="C59F72"/>
                </a:gs>
                <a:gs pos="30000">
                  <a:srgbClr val="997545"/>
                </a:gs>
                <a:gs pos="39000">
                  <a:srgbClr val="C59F72"/>
                </a:gs>
                <a:gs pos="54000">
                  <a:srgbClr val="F6D2A2"/>
                </a:gs>
                <a:gs pos="71000">
                  <a:srgbClr val="C59F72"/>
                </a:gs>
                <a:gs pos="87000">
                  <a:srgbClr val="F6D2A2"/>
                </a:gs>
                <a:gs pos="100000">
                  <a:srgbClr val="997545"/>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 name="Google Shape;513;p63"/>
            <p:cNvSpPr/>
            <p:nvPr/>
          </p:nvSpPr>
          <p:spPr>
            <a:xfrm>
              <a:off x="3938374" y="3776295"/>
              <a:ext cx="4536567" cy="55964"/>
            </a:xfrm>
            <a:custGeom>
              <a:rect b="b" l="l" r="r" t="t"/>
              <a:pathLst>
                <a:path extrusionOk="0" h="76142" w="6172200">
                  <a:moveTo>
                    <a:pt x="0" y="76143"/>
                  </a:moveTo>
                  <a:lnTo>
                    <a:pt x="6172200" y="76143"/>
                  </a:lnTo>
                  <a:lnTo>
                    <a:pt x="6172200" y="0"/>
                  </a:lnTo>
                  <a:lnTo>
                    <a:pt x="0" y="0"/>
                  </a:lnTo>
                  <a:close/>
                </a:path>
              </a:pathLst>
            </a:custGeom>
            <a:solidFill>
              <a:srgbClr val="F6D2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 name="Google Shape;514;p63"/>
            <p:cNvSpPr/>
            <p:nvPr/>
          </p:nvSpPr>
          <p:spPr>
            <a:xfrm>
              <a:off x="5872718" y="3776295"/>
              <a:ext cx="664383" cy="34978"/>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1721">
                <a:alpha val="703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515" name="Google Shape;515;p63"/>
          <p:cNvPicPr preferRelativeResize="0"/>
          <p:nvPr/>
        </p:nvPicPr>
        <p:blipFill>
          <a:blip r:embed="rId3">
            <a:alphaModFix/>
          </a:blip>
          <a:stretch>
            <a:fillRect/>
          </a:stretch>
        </p:blipFill>
        <p:spPr>
          <a:xfrm>
            <a:off x="2915937" y="756825"/>
            <a:ext cx="5346150" cy="3692649"/>
          </a:xfrm>
          <a:prstGeom prst="rect">
            <a:avLst/>
          </a:prstGeom>
          <a:noFill/>
          <a:ln>
            <a:noFill/>
          </a:ln>
        </p:spPr>
      </p:pic>
      <p:pic>
        <p:nvPicPr>
          <p:cNvPr id="516" name="Google Shape;516;p63"/>
          <p:cNvPicPr preferRelativeResize="0"/>
          <p:nvPr/>
        </p:nvPicPr>
        <p:blipFill>
          <a:blip r:embed="rId4">
            <a:alphaModFix/>
          </a:blip>
          <a:stretch>
            <a:fillRect/>
          </a:stretch>
        </p:blipFill>
        <p:spPr>
          <a:xfrm>
            <a:off x="2915925" y="756825"/>
            <a:ext cx="5343710" cy="3692649"/>
          </a:xfrm>
          <a:prstGeom prst="rect">
            <a:avLst/>
          </a:prstGeom>
          <a:noFill/>
          <a:ln>
            <a:noFill/>
          </a:ln>
        </p:spPr>
      </p:pic>
      <p:sp>
        <p:nvSpPr>
          <p:cNvPr id="517" name="Google Shape;517;p63"/>
          <p:cNvSpPr txBox="1"/>
          <p:nvPr>
            <p:ph idx="4294967295" type="title"/>
          </p:nvPr>
        </p:nvSpPr>
        <p:spPr>
          <a:xfrm>
            <a:off x="548700" y="0"/>
            <a:ext cx="7061700" cy="699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Application</a:t>
            </a:r>
            <a:endParaRPr b="1" sz="1900">
              <a:solidFill>
                <a:schemeClr val="lt1"/>
              </a:solidFill>
              <a:latin typeface="EB Garamond"/>
              <a:ea typeface="EB Garamond"/>
              <a:cs typeface="EB Garamond"/>
              <a:sym typeface="EB Garamo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521" name="Shape 521"/>
        <p:cNvGrpSpPr/>
        <p:nvPr/>
      </p:nvGrpSpPr>
      <p:grpSpPr>
        <a:xfrm>
          <a:off x="0" y="0"/>
          <a:ext cx="0" cy="0"/>
          <a:chOff x="0" y="0"/>
          <a:chExt cx="0" cy="0"/>
        </a:xfrm>
      </p:grpSpPr>
      <p:sp>
        <p:nvSpPr>
          <p:cNvPr id="522" name="Google Shape;522;p64"/>
          <p:cNvSpPr txBox="1"/>
          <p:nvPr>
            <p:ph idx="12" type="sldNum"/>
          </p:nvPr>
        </p:nvSpPr>
        <p:spPr>
          <a:xfrm>
            <a:off x="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523" name="Google Shape;523;p64"/>
          <p:cNvSpPr txBox="1"/>
          <p:nvPr>
            <p:ph idx="4294967295" type="body"/>
          </p:nvPr>
        </p:nvSpPr>
        <p:spPr>
          <a:xfrm>
            <a:off x="1002475" y="1154400"/>
            <a:ext cx="1426500" cy="2834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2200"/>
              <a:buNone/>
            </a:pPr>
            <a:r>
              <a:rPr lang="en" sz="1600">
                <a:solidFill>
                  <a:schemeClr val="accent4"/>
                </a:solidFill>
                <a:latin typeface="Montserrat"/>
                <a:ea typeface="Montserrat"/>
                <a:cs typeface="Montserrat"/>
                <a:sym typeface="Montserrat"/>
              </a:rPr>
              <a:t>Annotators</a:t>
            </a:r>
            <a:endParaRPr sz="1600">
              <a:solidFill>
                <a:schemeClr val="accent4"/>
              </a:solidFill>
              <a:latin typeface="Montserrat"/>
              <a:ea typeface="Montserrat"/>
              <a:cs typeface="Montserrat"/>
              <a:sym typeface="Montserrat"/>
            </a:endParaRPr>
          </a:p>
          <a:p>
            <a:pPr indent="0" lvl="0" marL="0" rtl="0" algn="l">
              <a:lnSpc>
                <a:spcPct val="100000"/>
              </a:lnSpc>
              <a:spcBef>
                <a:spcPts val="800"/>
              </a:spcBef>
              <a:spcAft>
                <a:spcPts val="0"/>
              </a:spcAft>
              <a:buSzPts val="2200"/>
              <a:buNone/>
            </a:pPr>
            <a:r>
              <a:rPr lang="en" sz="1200">
                <a:solidFill>
                  <a:schemeClr val="lt1"/>
                </a:solidFill>
                <a:latin typeface="EB Garamond"/>
                <a:ea typeface="EB Garamond"/>
                <a:cs typeface="EB Garamond"/>
                <a:sym typeface="EB Garamond"/>
              </a:rPr>
              <a:t>xfghfghn</a:t>
            </a:r>
            <a:r>
              <a:rPr lang="en" sz="1200">
                <a:solidFill>
                  <a:schemeClr val="lt1"/>
                </a:solidFill>
                <a:latin typeface="EB Garamond"/>
                <a:ea typeface="EB Garamond"/>
                <a:cs typeface="EB Garamond"/>
                <a:sym typeface="EB Garamond"/>
              </a:rPr>
              <a:t> </a:t>
            </a:r>
            <a:endParaRPr sz="1800">
              <a:solidFill>
                <a:schemeClr val="lt1"/>
              </a:solidFill>
            </a:endParaRPr>
          </a:p>
        </p:txBody>
      </p:sp>
      <p:grpSp>
        <p:nvGrpSpPr>
          <p:cNvPr id="524" name="Google Shape;524;p64"/>
          <p:cNvGrpSpPr/>
          <p:nvPr/>
        </p:nvGrpSpPr>
        <p:grpSpPr>
          <a:xfrm>
            <a:off x="2190144" y="512779"/>
            <a:ext cx="6797733" cy="4399409"/>
            <a:chOff x="3938374" y="1241129"/>
            <a:chExt cx="4537267" cy="2661148"/>
          </a:xfrm>
        </p:grpSpPr>
        <p:sp>
          <p:nvSpPr>
            <p:cNvPr id="525" name="Google Shape;525;p64"/>
            <p:cNvSpPr/>
            <p:nvPr/>
          </p:nvSpPr>
          <p:spPr>
            <a:xfrm>
              <a:off x="4309824" y="1241129"/>
              <a:ext cx="3793780" cy="2539405"/>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F6D2A2"/>
                </a:gs>
                <a:gs pos="20000">
                  <a:srgbClr val="C59F72"/>
                </a:gs>
                <a:gs pos="30000">
                  <a:srgbClr val="997545"/>
                </a:gs>
                <a:gs pos="39000">
                  <a:srgbClr val="C59F72"/>
                </a:gs>
                <a:gs pos="54000">
                  <a:srgbClr val="F6D2A2"/>
                </a:gs>
                <a:gs pos="71000">
                  <a:srgbClr val="C59F72"/>
                </a:gs>
                <a:gs pos="87000">
                  <a:srgbClr val="F6D2A2"/>
                </a:gs>
                <a:gs pos="100000">
                  <a:srgbClr val="997545"/>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64"/>
            <p:cNvSpPr/>
            <p:nvPr/>
          </p:nvSpPr>
          <p:spPr>
            <a:xfrm>
              <a:off x="3938374" y="3832321"/>
              <a:ext cx="4537267" cy="69956"/>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gradFill>
              <a:gsLst>
                <a:gs pos="0">
                  <a:srgbClr val="F6D2A2"/>
                </a:gs>
                <a:gs pos="20000">
                  <a:srgbClr val="C59F72"/>
                </a:gs>
                <a:gs pos="30000">
                  <a:srgbClr val="997545"/>
                </a:gs>
                <a:gs pos="39000">
                  <a:srgbClr val="C59F72"/>
                </a:gs>
                <a:gs pos="54000">
                  <a:srgbClr val="F6D2A2"/>
                </a:gs>
                <a:gs pos="71000">
                  <a:srgbClr val="C59F72"/>
                </a:gs>
                <a:gs pos="87000">
                  <a:srgbClr val="F6D2A2"/>
                </a:gs>
                <a:gs pos="100000">
                  <a:srgbClr val="997545"/>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64"/>
            <p:cNvSpPr/>
            <p:nvPr/>
          </p:nvSpPr>
          <p:spPr>
            <a:xfrm>
              <a:off x="3938374" y="3776295"/>
              <a:ext cx="4536567" cy="55964"/>
            </a:xfrm>
            <a:custGeom>
              <a:rect b="b" l="l" r="r" t="t"/>
              <a:pathLst>
                <a:path extrusionOk="0" h="76142" w="6172200">
                  <a:moveTo>
                    <a:pt x="0" y="76143"/>
                  </a:moveTo>
                  <a:lnTo>
                    <a:pt x="6172200" y="76143"/>
                  </a:lnTo>
                  <a:lnTo>
                    <a:pt x="6172200" y="0"/>
                  </a:lnTo>
                  <a:lnTo>
                    <a:pt x="0" y="0"/>
                  </a:lnTo>
                  <a:close/>
                </a:path>
              </a:pathLst>
            </a:custGeom>
            <a:solidFill>
              <a:srgbClr val="F6D2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64"/>
            <p:cNvSpPr/>
            <p:nvPr/>
          </p:nvSpPr>
          <p:spPr>
            <a:xfrm>
              <a:off x="5872718" y="3776295"/>
              <a:ext cx="664383" cy="34978"/>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1721">
                <a:alpha val="703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529" name="Google Shape;529;p64"/>
          <p:cNvPicPr preferRelativeResize="0"/>
          <p:nvPr/>
        </p:nvPicPr>
        <p:blipFill>
          <a:blip r:embed="rId3">
            <a:alphaModFix/>
          </a:blip>
          <a:stretch>
            <a:fillRect/>
          </a:stretch>
        </p:blipFill>
        <p:spPr>
          <a:xfrm>
            <a:off x="2915937" y="756825"/>
            <a:ext cx="5346150" cy="3692649"/>
          </a:xfrm>
          <a:prstGeom prst="rect">
            <a:avLst/>
          </a:prstGeom>
          <a:noFill/>
          <a:ln>
            <a:noFill/>
          </a:ln>
        </p:spPr>
      </p:pic>
      <p:pic>
        <p:nvPicPr>
          <p:cNvPr id="530" name="Google Shape;530;p64"/>
          <p:cNvPicPr preferRelativeResize="0"/>
          <p:nvPr/>
        </p:nvPicPr>
        <p:blipFill>
          <a:blip r:embed="rId4">
            <a:alphaModFix/>
          </a:blip>
          <a:stretch>
            <a:fillRect/>
          </a:stretch>
        </p:blipFill>
        <p:spPr>
          <a:xfrm>
            <a:off x="2915938" y="743138"/>
            <a:ext cx="5346150" cy="3720031"/>
          </a:xfrm>
          <a:prstGeom prst="rect">
            <a:avLst/>
          </a:prstGeom>
          <a:noFill/>
          <a:ln>
            <a:noFill/>
          </a:ln>
        </p:spPr>
      </p:pic>
      <p:sp>
        <p:nvSpPr>
          <p:cNvPr id="531" name="Google Shape;531;p64"/>
          <p:cNvSpPr txBox="1"/>
          <p:nvPr>
            <p:ph idx="4294967295" type="title"/>
          </p:nvPr>
        </p:nvSpPr>
        <p:spPr>
          <a:xfrm>
            <a:off x="548700" y="0"/>
            <a:ext cx="7061700" cy="699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Application</a:t>
            </a:r>
            <a:endParaRPr b="1" sz="1900">
              <a:solidFill>
                <a:schemeClr val="lt1"/>
              </a:solidFill>
              <a:latin typeface="EB Garamond"/>
              <a:ea typeface="EB Garamond"/>
              <a:cs typeface="EB Garamond"/>
              <a:sym typeface="EB Garamo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535" name="Shape 535"/>
        <p:cNvGrpSpPr/>
        <p:nvPr/>
      </p:nvGrpSpPr>
      <p:grpSpPr>
        <a:xfrm>
          <a:off x="0" y="0"/>
          <a:ext cx="0" cy="0"/>
          <a:chOff x="0" y="0"/>
          <a:chExt cx="0" cy="0"/>
        </a:xfrm>
      </p:grpSpPr>
      <p:sp>
        <p:nvSpPr>
          <p:cNvPr id="536" name="Google Shape;536;p65"/>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537" name="Google Shape;537;p65"/>
          <p:cNvSpPr txBox="1"/>
          <p:nvPr/>
        </p:nvSpPr>
        <p:spPr>
          <a:xfrm rot="-5400000">
            <a:off x="-96345" y="2496979"/>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538" name="Google Shape;538;p65"/>
          <p:cNvSpPr txBox="1"/>
          <p:nvPr/>
        </p:nvSpPr>
        <p:spPr>
          <a:xfrm rot="5400000">
            <a:off x="8080295" y="2497120"/>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539" name="Google Shape;539;p65"/>
          <p:cNvSpPr txBox="1"/>
          <p:nvPr/>
        </p:nvSpPr>
        <p:spPr>
          <a:xfrm>
            <a:off x="3992050" y="4621612"/>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540" name="Google Shape;540;p65"/>
          <p:cNvSpPr txBox="1"/>
          <p:nvPr/>
        </p:nvSpPr>
        <p:spPr>
          <a:xfrm>
            <a:off x="3910579" y="363475"/>
            <a:ext cx="1160100" cy="149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541" name="Google Shape;541;p65"/>
          <p:cNvSpPr/>
          <p:nvPr/>
        </p:nvSpPr>
        <p:spPr>
          <a:xfrm>
            <a:off x="556750" y="115300"/>
            <a:ext cx="8030700" cy="431100"/>
          </a:xfrm>
          <a:prstGeom prst="rect">
            <a:avLst/>
          </a:prstGeom>
          <a:solidFill>
            <a:srgbClr val="DBC7AE">
              <a:alpha val="4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65"/>
          <p:cNvSpPr txBox="1"/>
          <p:nvPr>
            <p:ph idx="4294967295" type="title"/>
          </p:nvPr>
        </p:nvSpPr>
        <p:spPr>
          <a:xfrm>
            <a:off x="1722700" y="97300"/>
            <a:ext cx="5698800" cy="46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b="1" lang="en" sz="1900">
                <a:solidFill>
                  <a:schemeClr val="lt1"/>
                </a:solidFill>
                <a:latin typeface="EB Garamond"/>
                <a:ea typeface="EB Garamond"/>
                <a:cs typeface="EB Garamond"/>
                <a:sym typeface="EB Garamond"/>
              </a:rPr>
              <a:t>Dataset development</a:t>
            </a:r>
            <a:endParaRPr b="1" i="1" sz="1900">
              <a:solidFill>
                <a:schemeClr val="lt1"/>
              </a:solidFill>
              <a:latin typeface="EB Garamond"/>
              <a:ea typeface="EB Garamond"/>
              <a:cs typeface="EB Garamond"/>
              <a:sym typeface="EB Garamond"/>
            </a:endParaRPr>
          </a:p>
        </p:txBody>
      </p:sp>
      <p:graphicFrame>
        <p:nvGraphicFramePr>
          <p:cNvPr id="543" name="Google Shape;543;p65"/>
          <p:cNvGraphicFramePr/>
          <p:nvPr/>
        </p:nvGraphicFramePr>
        <p:xfrm>
          <a:off x="3037275" y="789775"/>
          <a:ext cx="3000000" cy="3000000"/>
        </p:xfrm>
        <a:graphic>
          <a:graphicData uri="http://schemas.openxmlformats.org/drawingml/2006/table">
            <a:tbl>
              <a:tblPr>
                <a:noFill/>
                <a:tableStyleId>{BC92C577-2C53-44FE-B252-48478B25BC0C}</a:tableStyleId>
              </a:tblPr>
              <a:tblGrid>
                <a:gridCol w="1601750"/>
                <a:gridCol w="488075"/>
                <a:gridCol w="413300"/>
                <a:gridCol w="435750"/>
              </a:tblGrid>
              <a:tr h="534900">
                <a:tc>
                  <a:txBody>
                    <a:bodyPr/>
                    <a:lstStyle/>
                    <a:p>
                      <a:pPr indent="0" lvl="0" marL="0" marR="0" rtl="0" algn="l">
                        <a:lnSpc>
                          <a:spcPct val="100000"/>
                        </a:lnSpc>
                        <a:spcBef>
                          <a:spcPts val="0"/>
                        </a:spcBef>
                        <a:spcAft>
                          <a:spcPts val="0"/>
                        </a:spcAft>
                        <a:buClr>
                          <a:srgbClr val="000000"/>
                        </a:buClr>
                        <a:buSzPts val="1000"/>
                        <a:buFont typeface="Arial"/>
                        <a:buNone/>
                      </a:pPr>
                      <a:r>
                        <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Avg</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Min</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Max</a:t>
                      </a:r>
                      <a:endParaRPr b="1" sz="1000" u="none" cap="none" strike="noStrike">
                        <a:solidFill>
                          <a:schemeClr val="accent4"/>
                        </a:solidFill>
                        <a:latin typeface="EB Garamond"/>
                        <a:ea typeface="EB Garamond"/>
                        <a:cs typeface="EB Garamond"/>
                        <a:sym typeface="EB Garamond"/>
                      </a:endParaRPr>
                    </a:p>
                  </a:txBody>
                  <a:tcPr marT="91425" marB="91425" marR="91425" marL="91425"/>
                </a:tc>
              </a:tr>
              <a:tr h="35657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tags per title</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2.33</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1</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11</a:t>
                      </a:r>
                      <a:endParaRPr b="1" sz="1000" u="none" cap="none" strike="noStrike">
                        <a:solidFill>
                          <a:schemeClr val="accent4"/>
                        </a:solidFill>
                        <a:latin typeface="EB Garamond"/>
                        <a:ea typeface="EB Garamond"/>
                        <a:cs typeface="EB Garamond"/>
                        <a:sym typeface="EB Garamond"/>
                      </a:endParaRPr>
                    </a:p>
                  </a:txBody>
                  <a:tcPr marT="91425" marB="91425" marR="91425" marL="91425"/>
                </a:tc>
              </a:tr>
              <a:tr h="35657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characters per GPE tag</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2.62</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1</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8</a:t>
                      </a:r>
                      <a:endParaRPr b="1" sz="1000" u="none" cap="none" strike="noStrike">
                        <a:solidFill>
                          <a:schemeClr val="accent4"/>
                        </a:solidFill>
                        <a:latin typeface="EB Garamond"/>
                        <a:ea typeface="EB Garamond"/>
                        <a:cs typeface="EB Garamond"/>
                        <a:sym typeface="EB Garamond"/>
                      </a:endParaRPr>
                    </a:p>
                  </a:txBody>
                  <a:tcPr marT="91425" marB="91425" marR="91425" marL="91425"/>
                </a:tc>
              </a:tr>
              <a:tr h="35657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characters per LOC tag </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2.93</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2</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5</a:t>
                      </a:r>
                      <a:endParaRPr b="1" sz="1000" u="none" cap="none" strike="noStrike">
                        <a:solidFill>
                          <a:schemeClr val="accent4"/>
                        </a:solidFill>
                        <a:latin typeface="EB Garamond"/>
                        <a:ea typeface="EB Garamond"/>
                        <a:cs typeface="EB Garamond"/>
                        <a:sym typeface="EB Garamond"/>
                      </a:endParaRPr>
                    </a:p>
                  </a:txBody>
                  <a:tcPr marT="91425" marB="91425" marR="91425" marL="91425"/>
                </a:tc>
              </a:tr>
              <a:tr h="35657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cartouches per title</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 2.50 </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1</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11</a:t>
                      </a:r>
                      <a:endParaRPr b="1" sz="1000" u="none" cap="none" strike="noStrike">
                        <a:solidFill>
                          <a:schemeClr val="accent4"/>
                        </a:solidFill>
                        <a:latin typeface="EB Garamond"/>
                        <a:ea typeface="EB Garamond"/>
                        <a:cs typeface="EB Garamond"/>
                        <a:sym typeface="EB Garamond"/>
                      </a:endParaRPr>
                    </a:p>
                  </a:txBody>
                  <a:tcPr marT="91425" marB="91425" marR="91425" marL="91425"/>
                </a:tc>
              </a:tr>
              <a:tr h="35657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character tokens per title</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19.68</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5</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59</a:t>
                      </a:r>
                      <a:endParaRPr b="1" sz="1000" u="none" cap="none" strike="noStrike">
                        <a:solidFill>
                          <a:schemeClr val="accent4"/>
                        </a:solidFill>
                        <a:latin typeface="EB Garamond"/>
                        <a:ea typeface="EB Garamond"/>
                        <a:cs typeface="EB Garamond"/>
                        <a:sym typeface="EB Garamond"/>
                      </a:endParaRPr>
                    </a:p>
                  </a:txBody>
                  <a:tcPr marT="91425" marB="91425" marR="91425" marL="91425"/>
                </a:tc>
              </a:tr>
              <a:tr h="35657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WordPiece tokens per title</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17.17</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6</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54</a:t>
                      </a:r>
                      <a:endParaRPr b="1" sz="1000" u="none" cap="none" strike="noStrike">
                        <a:solidFill>
                          <a:schemeClr val="accent4"/>
                        </a:solidFill>
                        <a:latin typeface="EB Garamond"/>
                        <a:ea typeface="EB Garamond"/>
                        <a:cs typeface="EB Garamond"/>
                        <a:sym typeface="EB Garamond"/>
                      </a:endParaRPr>
                    </a:p>
                  </a:txBody>
                  <a:tcPr marT="91425" marB="91425" marR="91425" marL="91425"/>
                </a:tc>
              </a:tr>
              <a:tr h="35657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length per token</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1.52 </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1</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5</a:t>
                      </a:r>
                      <a:endParaRPr b="1" sz="1000" u="none" cap="none" strike="noStrike">
                        <a:solidFill>
                          <a:schemeClr val="accent4"/>
                        </a:solidFill>
                        <a:latin typeface="EB Garamond"/>
                        <a:ea typeface="EB Garamond"/>
                        <a:cs typeface="EB Garamond"/>
                        <a:sym typeface="EB Garamond"/>
                      </a:endParaRPr>
                    </a:p>
                  </a:txBody>
                  <a:tcPr marT="91425" marB="91425" marR="91425" marL="91425"/>
                </a:tc>
              </a:tr>
            </a:tbl>
          </a:graphicData>
        </a:graphic>
      </p:graphicFrame>
      <p:pic>
        <p:nvPicPr>
          <p:cNvPr id="544" name="Google Shape;544;p65"/>
          <p:cNvPicPr preferRelativeResize="0"/>
          <p:nvPr/>
        </p:nvPicPr>
        <p:blipFill rotWithShape="1">
          <a:blip r:embed="rId3">
            <a:alphaModFix/>
          </a:blip>
          <a:srcRect b="0" l="53933" r="0" t="0"/>
          <a:stretch/>
        </p:blipFill>
        <p:spPr>
          <a:xfrm>
            <a:off x="6076500" y="789787"/>
            <a:ext cx="2278444" cy="1707376"/>
          </a:xfrm>
          <a:prstGeom prst="rect">
            <a:avLst/>
          </a:prstGeom>
          <a:noFill/>
          <a:ln>
            <a:noFill/>
          </a:ln>
        </p:spPr>
      </p:pic>
      <p:pic>
        <p:nvPicPr>
          <p:cNvPr id="545" name="Google Shape;545;p65"/>
          <p:cNvPicPr preferRelativeResize="0"/>
          <p:nvPr/>
        </p:nvPicPr>
        <p:blipFill rotWithShape="1">
          <a:blip r:embed="rId3">
            <a:alphaModFix/>
          </a:blip>
          <a:srcRect b="0" l="0" r="53933" t="0"/>
          <a:stretch/>
        </p:blipFill>
        <p:spPr>
          <a:xfrm>
            <a:off x="6076500" y="2648550"/>
            <a:ext cx="2278440" cy="1707376"/>
          </a:xfrm>
          <a:prstGeom prst="rect">
            <a:avLst/>
          </a:prstGeom>
          <a:noFill/>
          <a:ln>
            <a:noFill/>
          </a:ln>
        </p:spPr>
      </p:pic>
      <p:pic>
        <p:nvPicPr>
          <p:cNvPr id="546" name="Google Shape;546;p65"/>
          <p:cNvPicPr preferRelativeResize="0"/>
          <p:nvPr/>
        </p:nvPicPr>
        <p:blipFill rotWithShape="1">
          <a:blip r:embed="rId4">
            <a:alphaModFix/>
          </a:blip>
          <a:srcRect b="0" l="0" r="0" t="0"/>
          <a:stretch/>
        </p:blipFill>
        <p:spPr>
          <a:xfrm>
            <a:off x="785525" y="1090850"/>
            <a:ext cx="2151437" cy="2428798"/>
          </a:xfrm>
          <a:prstGeom prst="rect">
            <a:avLst/>
          </a:prstGeom>
          <a:noFill/>
          <a:ln>
            <a:noFill/>
          </a:ln>
        </p:spPr>
      </p:pic>
      <p:sp>
        <p:nvSpPr>
          <p:cNvPr id="547" name="Google Shape;547;p65"/>
          <p:cNvSpPr txBox="1"/>
          <p:nvPr/>
        </p:nvSpPr>
        <p:spPr>
          <a:xfrm>
            <a:off x="3037275" y="3867550"/>
            <a:ext cx="29388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1" lang="en" sz="1200" u="none" cap="none" strike="noStrike">
                <a:solidFill>
                  <a:schemeClr val="accent4"/>
                </a:solidFill>
                <a:latin typeface="EB Garamond"/>
                <a:ea typeface="EB Garamond"/>
                <a:cs typeface="EB Garamond"/>
                <a:sym typeface="EB Garamond"/>
              </a:rPr>
              <a:t>Table: Ukiyo-e prints statistics that count of a number of dimensions</a:t>
            </a:r>
            <a:endParaRPr b="1" i="1" sz="1200" u="none" cap="none" strike="noStrike">
              <a:solidFill>
                <a:schemeClr val="accent4"/>
              </a:solidFill>
              <a:latin typeface="EB Garamond"/>
              <a:ea typeface="EB Garamond"/>
              <a:cs typeface="EB Garamond"/>
              <a:sym typeface="EB Garamond"/>
            </a:endParaRPr>
          </a:p>
        </p:txBody>
      </p:sp>
      <p:sp>
        <p:nvSpPr>
          <p:cNvPr id="548" name="Google Shape;548;p65"/>
          <p:cNvSpPr txBox="1"/>
          <p:nvPr/>
        </p:nvSpPr>
        <p:spPr>
          <a:xfrm>
            <a:off x="1420950" y="695675"/>
            <a:ext cx="426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549" name="Google Shape;549;p65"/>
          <p:cNvSpPr/>
          <p:nvPr/>
        </p:nvSpPr>
        <p:spPr>
          <a:xfrm>
            <a:off x="785650" y="1090838"/>
            <a:ext cx="2151300" cy="24288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65"/>
          <p:cNvSpPr/>
          <p:nvPr/>
        </p:nvSpPr>
        <p:spPr>
          <a:xfrm>
            <a:off x="6076600" y="791875"/>
            <a:ext cx="2278500" cy="1707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65"/>
          <p:cNvSpPr/>
          <p:nvPr/>
        </p:nvSpPr>
        <p:spPr>
          <a:xfrm>
            <a:off x="6076475" y="2648588"/>
            <a:ext cx="2278500" cy="1707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65"/>
          <p:cNvSpPr txBox="1"/>
          <p:nvPr/>
        </p:nvSpPr>
        <p:spPr>
          <a:xfrm>
            <a:off x="1487475" y="1413175"/>
            <a:ext cx="836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4"/>
              </a:solidFill>
              <a:latin typeface="Frank Ruhl Libre Light"/>
              <a:ea typeface="Frank Ruhl Libre Light"/>
              <a:cs typeface="Frank Ruhl Libre Light"/>
              <a:sym typeface="Frank Ruhl Libr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556" name="Shape 556"/>
        <p:cNvGrpSpPr/>
        <p:nvPr/>
      </p:nvGrpSpPr>
      <p:grpSpPr>
        <a:xfrm>
          <a:off x="0" y="0"/>
          <a:ext cx="0" cy="0"/>
          <a:chOff x="0" y="0"/>
          <a:chExt cx="0" cy="0"/>
        </a:xfrm>
      </p:grpSpPr>
      <p:sp>
        <p:nvSpPr>
          <p:cNvPr id="557" name="Google Shape;557;p66"/>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558" name="Google Shape;558;p66"/>
          <p:cNvSpPr txBox="1"/>
          <p:nvPr>
            <p:ph type="title"/>
          </p:nvPr>
        </p:nvSpPr>
        <p:spPr>
          <a:xfrm>
            <a:off x="1167075" y="6200"/>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Evaluation metrics</a:t>
            </a:r>
            <a:endParaRPr b="1" sz="1900">
              <a:solidFill>
                <a:schemeClr val="lt1"/>
              </a:solidFill>
              <a:latin typeface="EB Garamond"/>
              <a:ea typeface="EB Garamond"/>
              <a:cs typeface="EB Garamond"/>
              <a:sym typeface="EB Garamond"/>
            </a:endParaRPr>
          </a:p>
        </p:txBody>
      </p:sp>
      <p:graphicFrame>
        <p:nvGraphicFramePr>
          <p:cNvPr id="559" name="Google Shape;559;p66"/>
          <p:cNvGraphicFramePr/>
          <p:nvPr/>
        </p:nvGraphicFramePr>
        <p:xfrm>
          <a:off x="1101975" y="914313"/>
          <a:ext cx="3000000" cy="3000000"/>
        </p:xfrm>
        <a:graphic>
          <a:graphicData uri="http://schemas.openxmlformats.org/drawingml/2006/table">
            <a:tbl>
              <a:tblPr>
                <a:noFill/>
                <a:tableStyleId>{BC92C577-2C53-44FE-B252-48478B25BC0C}</a:tableStyleId>
              </a:tblPr>
              <a:tblGrid>
                <a:gridCol w="710125"/>
                <a:gridCol w="2056900"/>
                <a:gridCol w="2171925"/>
                <a:gridCol w="2000950"/>
              </a:tblGrid>
              <a:tr h="385575">
                <a:tc>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Precision</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Recall</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F1-score</a:t>
                      </a:r>
                      <a:endParaRPr b="1" sz="1200" u="none" cap="none" strike="noStrike">
                        <a:latin typeface="EB Garamond"/>
                        <a:ea typeface="EB Garamond"/>
                        <a:cs typeface="EB Garamond"/>
                        <a:sym typeface="EB Garamond"/>
                      </a:endParaRPr>
                    </a:p>
                  </a:txBody>
                  <a:tcPr marT="91425" marB="91425" marR="91425" marL="91425"/>
                </a:tc>
              </a:tr>
              <a:tr h="385575">
                <a:tc>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SPACY            </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SPACY            </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SPACY            </a:t>
                      </a:r>
                      <a:endParaRPr b="1" sz="1200" u="none" cap="none" strike="noStrike">
                        <a:latin typeface="EB Garamond"/>
                        <a:ea typeface="EB Garamond"/>
                        <a:cs typeface="EB Garamond"/>
                        <a:sym typeface="EB Garamond"/>
                      </a:endParaRPr>
                    </a:p>
                  </a:txBody>
                  <a:tcPr marT="91425" marB="91425" marR="91425" marL="91425"/>
                </a:tc>
              </a:tr>
              <a:tr h="38557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GPE</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          0.84                       </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b="1" lang="en" sz="1200" u="none" cap="none" strike="noStrike">
                          <a:latin typeface="EB Garamond"/>
                          <a:ea typeface="EB Garamond"/>
                          <a:cs typeface="EB Garamond"/>
                          <a:sym typeface="EB Garamond"/>
                        </a:rPr>
                        <a:t>           </a:t>
                      </a:r>
                      <a:r>
                        <a:rPr b="1" lang="en" sz="1200" u="none" cap="none" strike="noStrike">
                          <a:solidFill>
                            <a:srgbClr val="000000"/>
                          </a:solidFill>
                          <a:latin typeface="EB Garamond"/>
                          <a:ea typeface="EB Garamond"/>
                          <a:cs typeface="EB Garamond"/>
                          <a:sym typeface="EB Garamond"/>
                        </a:rPr>
                        <a:t>0.</a:t>
                      </a:r>
                      <a:r>
                        <a:rPr b="1" lang="en" sz="1200" u="none" cap="none" strike="noStrike">
                          <a:latin typeface="EB Garamond"/>
                          <a:ea typeface="EB Garamond"/>
                          <a:cs typeface="EB Garamond"/>
                          <a:sym typeface="EB Garamond"/>
                        </a:rPr>
                        <a:t>08</a:t>
                      </a:r>
                      <a:r>
                        <a:rPr b="1" lang="en" sz="1200" u="none" cap="none" strike="noStrike">
                          <a:solidFill>
                            <a:srgbClr val="000000"/>
                          </a:solidFill>
                          <a:latin typeface="EB Garamond"/>
                          <a:ea typeface="EB Garamond"/>
                          <a:cs typeface="EB Garamond"/>
                          <a:sym typeface="EB Garamond"/>
                        </a:rPr>
                        <a:t>  </a:t>
                      </a:r>
                      <a:endParaRPr b="1" sz="1200" u="none" cap="none" strike="noStrike">
                        <a:solidFill>
                          <a:schemeClr val="accent5"/>
                        </a:solidFill>
                        <a:latin typeface="EB Garamond"/>
                        <a:ea typeface="EB Garamond"/>
                        <a:cs typeface="EB Garamond"/>
                        <a:sym typeface="EB Garamo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b="1" lang="en" sz="1200" u="none" cap="none" strike="noStrike">
                          <a:latin typeface="EB Garamond"/>
                          <a:ea typeface="EB Garamond"/>
                          <a:cs typeface="EB Garamond"/>
                          <a:sym typeface="EB Garamond"/>
                        </a:rPr>
                        <a:t>         </a:t>
                      </a:r>
                      <a:r>
                        <a:rPr b="1" lang="en" sz="1200" u="none" cap="none" strike="noStrike">
                          <a:solidFill>
                            <a:srgbClr val="000000"/>
                          </a:solidFill>
                          <a:latin typeface="EB Garamond"/>
                          <a:ea typeface="EB Garamond"/>
                          <a:cs typeface="EB Garamond"/>
                          <a:sym typeface="EB Garamond"/>
                        </a:rPr>
                        <a:t>0.</a:t>
                      </a:r>
                      <a:r>
                        <a:rPr b="1" lang="en" sz="1200" u="none" cap="none" strike="noStrike">
                          <a:latin typeface="EB Garamond"/>
                          <a:ea typeface="EB Garamond"/>
                          <a:cs typeface="EB Garamond"/>
                          <a:sym typeface="EB Garamond"/>
                        </a:rPr>
                        <a:t>15</a:t>
                      </a:r>
                      <a:endParaRPr b="1" sz="1200" u="none" cap="none" strike="noStrike">
                        <a:solidFill>
                          <a:schemeClr val="accent5"/>
                        </a:solidFill>
                        <a:latin typeface="EB Garamond"/>
                        <a:ea typeface="EB Garamond"/>
                        <a:cs typeface="EB Garamond"/>
                        <a:sym typeface="EB Garamond"/>
                      </a:endParaRPr>
                    </a:p>
                  </a:txBody>
                  <a:tcPr marT="91425" marB="91425" marR="91425" marL="91425"/>
                </a:tc>
              </a:tr>
              <a:tr h="38557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LOC</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b="1" lang="en" sz="1200" u="none" cap="none" strike="noStrike">
                          <a:latin typeface="EB Garamond"/>
                          <a:ea typeface="EB Garamond"/>
                          <a:cs typeface="EB Garamond"/>
                          <a:sym typeface="EB Garamond"/>
                        </a:rPr>
                        <a:t>          </a:t>
                      </a:r>
                      <a:r>
                        <a:rPr b="1" lang="en" sz="1200" u="none" cap="none" strike="noStrike">
                          <a:solidFill>
                            <a:srgbClr val="000000"/>
                          </a:solidFill>
                          <a:latin typeface="EB Garamond"/>
                          <a:ea typeface="EB Garamond"/>
                          <a:cs typeface="EB Garamond"/>
                          <a:sym typeface="EB Garamond"/>
                        </a:rPr>
                        <a:t>0.5</a:t>
                      </a:r>
                      <a:r>
                        <a:rPr b="1" lang="en" sz="1200" u="none" cap="none" strike="noStrike">
                          <a:latin typeface="EB Garamond"/>
                          <a:ea typeface="EB Garamond"/>
                          <a:cs typeface="EB Garamond"/>
                          <a:sym typeface="EB Garamond"/>
                        </a:rPr>
                        <a:t>3</a:t>
                      </a:r>
                      <a:r>
                        <a:rPr b="1" lang="en" sz="1200" u="none" cap="none" strike="noStrike">
                          <a:solidFill>
                            <a:srgbClr val="000000"/>
                          </a:solidFill>
                          <a:latin typeface="EB Garamond"/>
                          <a:ea typeface="EB Garamond"/>
                          <a:cs typeface="EB Garamond"/>
                          <a:sym typeface="EB Garamond"/>
                        </a:rPr>
                        <a:t>    </a:t>
                      </a:r>
                      <a:endParaRPr b="1" sz="1200" u="none" cap="none" strike="noStrike">
                        <a:solidFill>
                          <a:schemeClr val="accent5"/>
                        </a:solidFill>
                        <a:latin typeface="EB Garamond"/>
                        <a:ea typeface="EB Garamond"/>
                        <a:cs typeface="EB Garamond"/>
                        <a:sym typeface="EB Garamo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b="1" lang="en" sz="1200" u="none" cap="none" strike="noStrike">
                          <a:latin typeface="EB Garamond"/>
                          <a:ea typeface="EB Garamond"/>
                          <a:cs typeface="EB Garamond"/>
                          <a:sym typeface="EB Garamond"/>
                        </a:rPr>
                        <a:t>            </a:t>
                      </a:r>
                      <a:r>
                        <a:rPr b="1" lang="en" sz="1200" u="none" cap="none" strike="noStrike">
                          <a:solidFill>
                            <a:srgbClr val="000000"/>
                          </a:solidFill>
                          <a:latin typeface="EB Garamond"/>
                          <a:ea typeface="EB Garamond"/>
                          <a:cs typeface="EB Garamond"/>
                          <a:sym typeface="EB Garamond"/>
                        </a:rPr>
                        <a:t>0.</a:t>
                      </a:r>
                      <a:r>
                        <a:rPr b="1" lang="en" sz="1200" u="none" cap="none" strike="noStrike">
                          <a:latin typeface="EB Garamond"/>
                          <a:ea typeface="EB Garamond"/>
                          <a:cs typeface="EB Garamond"/>
                          <a:sym typeface="EB Garamond"/>
                        </a:rPr>
                        <a:t>14</a:t>
                      </a:r>
                      <a:r>
                        <a:rPr b="1" lang="en" sz="1200" u="none" cap="none" strike="noStrike">
                          <a:solidFill>
                            <a:srgbClr val="000000"/>
                          </a:solidFill>
                          <a:latin typeface="EB Garamond"/>
                          <a:ea typeface="EB Garamond"/>
                          <a:cs typeface="EB Garamond"/>
                          <a:sym typeface="EB Garamond"/>
                        </a:rPr>
                        <a:t>            </a:t>
                      </a:r>
                      <a:endParaRPr b="1" sz="1200" u="none" cap="none" strike="noStrike">
                        <a:solidFill>
                          <a:schemeClr val="accent5"/>
                        </a:solidFill>
                        <a:latin typeface="EB Garamond"/>
                        <a:ea typeface="EB Garamond"/>
                        <a:cs typeface="EB Garamond"/>
                        <a:sym typeface="EB Garamo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b="1" lang="en" sz="1200" u="none" cap="none" strike="noStrike">
                          <a:solidFill>
                            <a:schemeClr val="dk1"/>
                          </a:solidFill>
                          <a:latin typeface="EB Garamond"/>
                          <a:ea typeface="EB Garamond"/>
                          <a:cs typeface="EB Garamond"/>
                          <a:sym typeface="EB Garamond"/>
                        </a:rPr>
                        <a:t>         0.23</a:t>
                      </a:r>
                      <a:endParaRPr b="1" sz="1200" u="none" cap="none" strike="noStrike">
                        <a:solidFill>
                          <a:schemeClr val="accent5"/>
                        </a:solidFill>
                        <a:latin typeface="EB Garamond"/>
                        <a:ea typeface="EB Garamond"/>
                        <a:cs typeface="EB Garamond"/>
                        <a:sym typeface="EB Garamond"/>
                      </a:endParaRPr>
                    </a:p>
                  </a:txBody>
                  <a:tcPr marT="91425" marB="91425" marR="91425" marL="91425"/>
                </a:tc>
              </a:tr>
            </a:tbl>
          </a:graphicData>
        </a:graphic>
      </p:graphicFrame>
      <p:sp>
        <p:nvSpPr>
          <p:cNvPr id="560" name="Google Shape;560;p66"/>
          <p:cNvSpPr txBox="1"/>
          <p:nvPr/>
        </p:nvSpPr>
        <p:spPr>
          <a:xfrm>
            <a:off x="1867075" y="2456625"/>
            <a:ext cx="59133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1" lang="en" sz="1200" u="none" cap="none" strike="noStrike">
                <a:solidFill>
                  <a:srgbClr val="000000"/>
                </a:solidFill>
                <a:latin typeface="EB Garamond"/>
                <a:ea typeface="EB Garamond"/>
                <a:cs typeface="EB Garamond"/>
                <a:sym typeface="EB Garamond"/>
              </a:rPr>
              <a:t>Table: Evaluation of SpaCy ‘default’ and ‘calibrated’ with Precision, Recall and F1-score at the named entity level, on 100 instances. In bold is the best scores.</a:t>
            </a: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561" name="Google Shape;561;p66"/>
          <p:cNvSpPr txBox="1"/>
          <p:nvPr/>
        </p:nvSpPr>
        <p:spPr>
          <a:xfrm>
            <a:off x="2895750" y="3370125"/>
            <a:ext cx="3352500" cy="369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Frank Ruhl Libre Light"/>
              <a:ea typeface="Frank Ruhl Libre Light"/>
              <a:cs typeface="Frank Ruhl Libre Light"/>
              <a:sym typeface="Frank Ruhl Libre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565" name="Shape 565"/>
        <p:cNvGrpSpPr/>
        <p:nvPr/>
      </p:nvGrpSpPr>
      <p:grpSpPr>
        <a:xfrm>
          <a:off x="0" y="0"/>
          <a:ext cx="0" cy="0"/>
          <a:chOff x="0" y="0"/>
          <a:chExt cx="0" cy="0"/>
        </a:xfrm>
      </p:grpSpPr>
      <p:sp>
        <p:nvSpPr>
          <p:cNvPr id="566" name="Google Shape;566;p67"/>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567" name="Google Shape;567;p67"/>
          <p:cNvSpPr txBox="1"/>
          <p:nvPr>
            <p:ph type="title"/>
          </p:nvPr>
        </p:nvSpPr>
        <p:spPr>
          <a:xfrm>
            <a:off x="1167075" y="6200"/>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Evaluation metrics</a:t>
            </a:r>
            <a:endParaRPr b="1" sz="1900">
              <a:solidFill>
                <a:schemeClr val="lt1"/>
              </a:solidFill>
              <a:latin typeface="EB Garamond"/>
              <a:ea typeface="EB Garamond"/>
              <a:cs typeface="EB Garamond"/>
              <a:sym typeface="EB Garamond"/>
            </a:endParaRPr>
          </a:p>
        </p:txBody>
      </p:sp>
      <p:graphicFrame>
        <p:nvGraphicFramePr>
          <p:cNvPr id="568" name="Google Shape;568;p67"/>
          <p:cNvGraphicFramePr/>
          <p:nvPr/>
        </p:nvGraphicFramePr>
        <p:xfrm>
          <a:off x="1101975" y="914313"/>
          <a:ext cx="3000000" cy="3000000"/>
        </p:xfrm>
        <a:graphic>
          <a:graphicData uri="http://schemas.openxmlformats.org/drawingml/2006/table">
            <a:tbl>
              <a:tblPr>
                <a:noFill/>
                <a:tableStyleId>{BC92C577-2C53-44FE-B252-48478B25BC0C}</a:tableStyleId>
              </a:tblPr>
              <a:tblGrid>
                <a:gridCol w="710125"/>
                <a:gridCol w="2056900"/>
                <a:gridCol w="2171925"/>
                <a:gridCol w="2000950"/>
              </a:tblGrid>
              <a:tr h="385575">
                <a:tc>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Precision</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Recall</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F1-score</a:t>
                      </a:r>
                      <a:endParaRPr b="1" sz="1200" u="none" cap="none" strike="noStrike">
                        <a:latin typeface="EB Garamond"/>
                        <a:ea typeface="EB Garamond"/>
                        <a:cs typeface="EB Garamond"/>
                        <a:sym typeface="EB Garamond"/>
                      </a:endParaRPr>
                    </a:p>
                  </a:txBody>
                  <a:tcPr marT="91425" marB="91425" marR="91425" marL="91425"/>
                </a:tc>
              </a:tr>
              <a:tr h="385575">
                <a:tc>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SPACY            </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SPACY            </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SPACY            </a:t>
                      </a:r>
                      <a:endParaRPr b="1" sz="1200" u="none" cap="none" strike="noStrike">
                        <a:latin typeface="EB Garamond"/>
                        <a:ea typeface="EB Garamond"/>
                        <a:cs typeface="EB Garamond"/>
                        <a:sym typeface="EB Garamond"/>
                      </a:endParaRPr>
                    </a:p>
                  </a:txBody>
                  <a:tcPr marT="91425" marB="91425" marR="91425" marL="91425"/>
                </a:tc>
              </a:tr>
              <a:tr h="38557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GPE</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0.84                0.39</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0.</a:t>
                      </a:r>
                      <a:r>
                        <a:rPr b="1" lang="en" sz="1200" u="none" cap="none" strike="noStrike">
                          <a:latin typeface="EB Garamond"/>
                          <a:ea typeface="EB Garamond"/>
                          <a:cs typeface="EB Garamond"/>
                          <a:sym typeface="EB Garamond"/>
                        </a:rPr>
                        <a:t>08</a:t>
                      </a:r>
                      <a:r>
                        <a:rPr b="1" lang="en" sz="1200" u="none" cap="none" strike="noStrike">
                          <a:solidFill>
                            <a:srgbClr val="000000"/>
                          </a:solidFill>
                          <a:latin typeface="EB Garamond"/>
                          <a:ea typeface="EB Garamond"/>
                          <a:cs typeface="EB Garamond"/>
                          <a:sym typeface="EB Garamond"/>
                        </a:rPr>
                        <a:t>                 </a:t>
                      </a:r>
                      <a:r>
                        <a:rPr b="1" lang="en" sz="1200" u="none" cap="none" strike="noStrike">
                          <a:solidFill>
                            <a:schemeClr val="accent5"/>
                          </a:solidFill>
                          <a:latin typeface="EB Garamond"/>
                          <a:ea typeface="EB Garamond"/>
                          <a:cs typeface="EB Garamond"/>
                          <a:sym typeface="EB Garamond"/>
                        </a:rPr>
                        <a:t>0.44</a:t>
                      </a:r>
                      <a:endParaRPr b="1" sz="1200" u="none" cap="none" strike="noStrike">
                        <a:solidFill>
                          <a:schemeClr val="accent5"/>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0.</a:t>
                      </a:r>
                      <a:r>
                        <a:rPr b="1" lang="en" sz="1200" u="none" cap="none" strike="noStrike">
                          <a:latin typeface="EB Garamond"/>
                          <a:ea typeface="EB Garamond"/>
                          <a:cs typeface="EB Garamond"/>
                          <a:sym typeface="EB Garamond"/>
                        </a:rPr>
                        <a:t>15</a:t>
                      </a:r>
                      <a:r>
                        <a:rPr b="1" lang="en" sz="1200" u="none" cap="none" strike="noStrike">
                          <a:solidFill>
                            <a:srgbClr val="000000"/>
                          </a:solidFill>
                          <a:latin typeface="EB Garamond"/>
                          <a:ea typeface="EB Garamond"/>
                          <a:cs typeface="EB Garamond"/>
                          <a:sym typeface="EB Garamond"/>
                        </a:rPr>
                        <a:t>                 </a:t>
                      </a:r>
                      <a:r>
                        <a:rPr b="1" lang="en" sz="1200" u="none" cap="none" strike="noStrike">
                          <a:solidFill>
                            <a:schemeClr val="accent5"/>
                          </a:solidFill>
                          <a:latin typeface="EB Garamond"/>
                          <a:ea typeface="EB Garamond"/>
                          <a:cs typeface="EB Garamond"/>
                          <a:sym typeface="EB Garamond"/>
                        </a:rPr>
                        <a:t>0.41</a:t>
                      </a:r>
                      <a:endParaRPr b="1" sz="1200" u="none" cap="none" strike="noStrike">
                        <a:solidFill>
                          <a:schemeClr val="accent5"/>
                        </a:solidFill>
                        <a:latin typeface="EB Garamond"/>
                        <a:ea typeface="EB Garamond"/>
                        <a:cs typeface="EB Garamond"/>
                        <a:sym typeface="EB Garamond"/>
                      </a:endParaRPr>
                    </a:p>
                  </a:txBody>
                  <a:tcPr marT="91425" marB="91425" marR="91425" marL="91425"/>
                </a:tc>
              </a:tr>
              <a:tr h="38557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LOC</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0.5</a:t>
                      </a:r>
                      <a:r>
                        <a:rPr b="1" lang="en" sz="1200" u="none" cap="none" strike="noStrike">
                          <a:latin typeface="EB Garamond"/>
                          <a:ea typeface="EB Garamond"/>
                          <a:cs typeface="EB Garamond"/>
                          <a:sym typeface="EB Garamond"/>
                        </a:rPr>
                        <a:t>3</a:t>
                      </a:r>
                      <a:r>
                        <a:rPr b="1" lang="en" sz="1200" u="none" cap="none" strike="noStrike">
                          <a:solidFill>
                            <a:srgbClr val="000000"/>
                          </a:solidFill>
                          <a:latin typeface="EB Garamond"/>
                          <a:ea typeface="EB Garamond"/>
                          <a:cs typeface="EB Garamond"/>
                          <a:sym typeface="EB Garamond"/>
                        </a:rPr>
                        <a:t>                 </a:t>
                      </a:r>
                      <a:r>
                        <a:rPr b="1" lang="en" sz="1200" u="none" cap="none" strike="noStrike">
                          <a:solidFill>
                            <a:schemeClr val="accent5"/>
                          </a:solidFill>
                          <a:latin typeface="EB Garamond"/>
                          <a:ea typeface="EB Garamond"/>
                          <a:cs typeface="EB Garamond"/>
                          <a:sym typeface="EB Garamond"/>
                        </a:rPr>
                        <a:t>0.59</a:t>
                      </a:r>
                      <a:endParaRPr b="1" sz="1200" u="none" cap="none" strike="noStrike">
                        <a:solidFill>
                          <a:schemeClr val="accent5"/>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0.</a:t>
                      </a:r>
                      <a:r>
                        <a:rPr b="1" lang="en" sz="1200" u="none" cap="none" strike="noStrike">
                          <a:latin typeface="EB Garamond"/>
                          <a:ea typeface="EB Garamond"/>
                          <a:cs typeface="EB Garamond"/>
                          <a:sym typeface="EB Garamond"/>
                        </a:rPr>
                        <a:t>14</a:t>
                      </a:r>
                      <a:r>
                        <a:rPr b="1" lang="en" sz="1200" u="none" cap="none" strike="noStrike">
                          <a:solidFill>
                            <a:srgbClr val="000000"/>
                          </a:solidFill>
                          <a:latin typeface="EB Garamond"/>
                          <a:ea typeface="EB Garamond"/>
                          <a:cs typeface="EB Garamond"/>
                          <a:sym typeface="EB Garamond"/>
                        </a:rPr>
                        <a:t>                </a:t>
                      </a:r>
                      <a:r>
                        <a:rPr b="1" lang="en" sz="1200" u="none" cap="none" strike="noStrike">
                          <a:solidFill>
                            <a:schemeClr val="accent5"/>
                          </a:solidFill>
                          <a:latin typeface="EB Garamond"/>
                          <a:ea typeface="EB Garamond"/>
                          <a:cs typeface="EB Garamond"/>
                          <a:sym typeface="EB Garamond"/>
                        </a:rPr>
                        <a:t>0.50</a:t>
                      </a:r>
                      <a:endParaRPr b="1" sz="1200" u="none" cap="none" strike="noStrike">
                        <a:solidFill>
                          <a:schemeClr val="accent5"/>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chemeClr val="dk1"/>
                          </a:solidFill>
                          <a:latin typeface="EB Garamond"/>
                          <a:ea typeface="EB Garamond"/>
                          <a:cs typeface="EB Garamond"/>
                          <a:sym typeface="EB Garamond"/>
                        </a:rPr>
                        <a:t>0.23</a:t>
                      </a:r>
                      <a:r>
                        <a:rPr b="1" lang="en" sz="1200" u="none" cap="none" strike="noStrike">
                          <a:solidFill>
                            <a:schemeClr val="accent5"/>
                          </a:solidFill>
                          <a:latin typeface="EB Garamond"/>
                          <a:ea typeface="EB Garamond"/>
                          <a:cs typeface="EB Garamond"/>
                          <a:sym typeface="EB Garamond"/>
                        </a:rPr>
                        <a:t>                 0.54</a:t>
                      </a:r>
                      <a:endParaRPr b="1" sz="1200" u="none" cap="none" strike="noStrike">
                        <a:solidFill>
                          <a:schemeClr val="accent5"/>
                        </a:solidFill>
                        <a:latin typeface="EB Garamond"/>
                        <a:ea typeface="EB Garamond"/>
                        <a:cs typeface="EB Garamond"/>
                        <a:sym typeface="EB Garamond"/>
                      </a:endParaRPr>
                    </a:p>
                  </a:txBody>
                  <a:tcPr marT="91425" marB="91425" marR="91425" marL="91425"/>
                </a:tc>
              </a:tr>
            </a:tbl>
          </a:graphicData>
        </a:graphic>
      </p:graphicFrame>
      <p:sp>
        <p:nvSpPr>
          <p:cNvPr id="569" name="Google Shape;569;p67"/>
          <p:cNvSpPr txBox="1"/>
          <p:nvPr/>
        </p:nvSpPr>
        <p:spPr>
          <a:xfrm>
            <a:off x="1867075" y="2456625"/>
            <a:ext cx="59133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1" lang="en" sz="1200" u="none" cap="none" strike="noStrike">
                <a:solidFill>
                  <a:srgbClr val="000000"/>
                </a:solidFill>
                <a:latin typeface="EB Garamond"/>
                <a:ea typeface="EB Garamond"/>
                <a:cs typeface="EB Garamond"/>
                <a:sym typeface="EB Garamond"/>
              </a:rPr>
              <a:t>Table: Evaluation of SpaCy ‘default’ and ‘calibrated’ with Precision, Recall and F1-score at the named entity level, on 100 instances. In bold is the best scores.</a:t>
            </a: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570" name="Google Shape;570;p67"/>
          <p:cNvSpPr/>
          <p:nvPr/>
        </p:nvSpPr>
        <p:spPr>
          <a:xfrm>
            <a:off x="4752188" y="3084725"/>
            <a:ext cx="3226716" cy="1272888"/>
          </a:xfrm>
          <a:prstGeom prst="cloud">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67"/>
          <p:cNvSpPr txBox="1"/>
          <p:nvPr/>
        </p:nvSpPr>
        <p:spPr>
          <a:xfrm>
            <a:off x="4689375" y="3399725"/>
            <a:ext cx="3352500" cy="5541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EB Garamond"/>
                <a:ea typeface="EB Garamond"/>
                <a:cs typeface="EB Garamond"/>
                <a:sym typeface="EB Garamond"/>
              </a:rPr>
              <a:t>Fine-tuning SPACY achieve </a:t>
            </a:r>
            <a:endParaRPr b="1" i="0" sz="1200" u="none" cap="none" strike="noStrike">
              <a:solidFill>
                <a:srgbClr val="000000"/>
              </a:solidFill>
              <a:latin typeface="EB Garamond"/>
              <a:ea typeface="EB Garamond"/>
              <a:cs typeface="EB Garamond"/>
              <a:sym typeface="EB Garamond"/>
            </a:endParaRPr>
          </a:p>
          <a:p>
            <a:pPr indent="0" lvl="0" marL="45720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EB Garamond"/>
                <a:ea typeface="EB Garamond"/>
                <a:cs typeface="EB Garamond"/>
                <a:sym typeface="EB Garamond"/>
              </a:rPr>
              <a:t>far better F1-score </a:t>
            </a:r>
            <a:endParaRPr b="0" i="0" sz="1200" u="none" cap="none" strike="noStrike">
              <a:solidFill>
                <a:srgbClr val="000000"/>
              </a:solidFill>
              <a:latin typeface="Frank Ruhl Libre Light"/>
              <a:ea typeface="Frank Ruhl Libre Light"/>
              <a:cs typeface="Frank Ruhl Libre Light"/>
              <a:sym typeface="Frank Ruhl Libre Light"/>
            </a:endParaRPr>
          </a:p>
        </p:txBody>
      </p:sp>
      <p:cxnSp>
        <p:nvCxnSpPr>
          <p:cNvPr id="572" name="Google Shape;572;p67"/>
          <p:cNvCxnSpPr/>
          <p:nvPr/>
        </p:nvCxnSpPr>
        <p:spPr>
          <a:xfrm>
            <a:off x="2723475" y="1879775"/>
            <a:ext cx="310800" cy="0"/>
          </a:xfrm>
          <a:prstGeom prst="straightConnector1">
            <a:avLst/>
          </a:prstGeom>
          <a:noFill/>
          <a:ln cap="flat" cmpd="sng" w="9525">
            <a:solidFill>
              <a:schemeClr val="dk1"/>
            </a:solidFill>
            <a:prstDash val="solid"/>
            <a:round/>
            <a:headEnd len="sm" w="sm" type="none"/>
            <a:tailEnd len="med" w="med" type="triangle"/>
          </a:ln>
        </p:spPr>
      </p:cxnSp>
      <p:cxnSp>
        <p:nvCxnSpPr>
          <p:cNvPr id="573" name="Google Shape;573;p67"/>
          <p:cNvCxnSpPr/>
          <p:nvPr/>
        </p:nvCxnSpPr>
        <p:spPr>
          <a:xfrm>
            <a:off x="2723475" y="2276400"/>
            <a:ext cx="310800" cy="0"/>
          </a:xfrm>
          <a:prstGeom prst="straightConnector1">
            <a:avLst/>
          </a:prstGeom>
          <a:noFill/>
          <a:ln cap="flat" cmpd="sng" w="9525">
            <a:solidFill>
              <a:schemeClr val="accent5"/>
            </a:solidFill>
            <a:prstDash val="solid"/>
            <a:round/>
            <a:headEnd len="sm" w="sm" type="none"/>
            <a:tailEnd len="med" w="med" type="triangle"/>
          </a:ln>
        </p:spPr>
      </p:cxnSp>
      <p:cxnSp>
        <p:nvCxnSpPr>
          <p:cNvPr id="574" name="Google Shape;574;p67"/>
          <p:cNvCxnSpPr/>
          <p:nvPr/>
        </p:nvCxnSpPr>
        <p:spPr>
          <a:xfrm>
            <a:off x="4846350" y="1879775"/>
            <a:ext cx="310800" cy="0"/>
          </a:xfrm>
          <a:prstGeom prst="straightConnector1">
            <a:avLst/>
          </a:prstGeom>
          <a:noFill/>
          <a:ln cap="flat" cmpd="sng" w="9525">
            <a:solidFill>
              <a:schemeClr val="accent5"/>
            </a:solidFill>
            <a:prstDash val="solid"/>
            <a:round/>
            <a:headEnd len="sm" w="sm" type="none"/>
            <a:tailEnd len="med" w="med" type="triangle"/>
          </a:ln>
        </p:spPr>
      </p:cxnSp>
      <p:cxnSp>
        <p:nvCxnSpPr>
          <p:cNvPr id="575" name="Google Shape;575;p67"/>
          <p:cNvCxnSpPr/>
          <p:nvPr/>
        </p:nvCxnSpPr>
        <p:spPr>
          <a:xfrm>
            <a:off x="4846350" y="2276400"/>
            <a:ext cx="310800" cy="0"/>
          </a:xfrm>
          <a:prstGeom prst="straightConnector1">
            <a:avLst/>
          </a:prstGeom>
          <a:noFill/>
          <a:ln cap="flat" cmpd="sng" w="9525">
            <a:solidFill>
              <a:schemeClr val="accent5"/>
            </a:solidFill>
            <a:prstDash val="solid"/>
            <a:round/>
            <a:headEnd len="sm" w="sm" type="none"/>
            <a:tailEnd len="med" w="med" type="triangle"/>
          </a:ln>
        </p:spPr>
      </p:cxnSp>
      <p:cxnSp>
        <p:nvCxnSpPr>
          <p:cNvPr id="576" name="Google Shape;576;p67"/>
          <p:cNvCxnSpPr/>
          <p:nvPr/>
        </p:nvCxnSpPr>
        <p:spPr>
          <a:xfrm>
            <a:off x="6932825" y="1879775"/>
            <a:ext cx="310800" cy="0"/>
          </a:xfrm>
          <a:prstGeom prst="straightConnector1">
            <a:avLst/>
          </a:prstGeom>
          <a:noFill/>
          <a:ln cap="flat" cmpd="sng" w="9525">
            <a:solidFill>
              <a:schemeClr val="accent5"/>
            </a:solidFill>
            <a:prstDash val="solid"/>
            <a:round/>
            <a:headEnd len="sm" w="sm" type="none"/>
            <a:tailEnd len="med" w="med" type="triangle"/>
          </a:ln>
        </p:spPr>
      </p:cxnSp>
      <p:cxnSp>
        <p:nvCxnSpPr>
          <p:cNvPr id="577" name="Google Shape;577;p67"/>
          <p:cNvCxnSpPr/>
          <p:nvPr/>
        </p:nvCxnSpPr>
        <p:spPr>
          <a:xfrm>
            <a:off x="6932825" y="2276400"/>
            <a:ext cx="310800" cy="0"/>
          </a:xfrm>
          <a:prstGeom prst="straightConnector1">
            <a:avLst/>
          </a:prstGeom>
          <a:noFill/>
          <a:ln cap="flat" cmpd="sng" w="9525">
            <a:solidFill>
              <a:schemeClr val="accent5"/>
            </a:solidFill>
            <a:prstDash val="solid"/>
            <a:round/>
            <a:headEnd len="sm" w="sm" type="none"/>
            <a:tailEnd len="med" w="med" type="triangle"/>
          </a:ln>
        </p:spPr>
      </p:cxnSp>
      <p:pic>
        <p:nvPicPr>
          <p:cNvPr id="578" name="Google Shape;578;p67"/>
          <p:cNvPicPr preferRelativeResize="0"/>
          <p:nvPr/>
        </p:nvPicPr>
        <p:blipFill rotWithShape="1">
          <a:blip r:embed="rId3">
            <a:alphaModFix/>
          </a:blip>
          <a:srcRect b="0" l="0" r="0" t="0"/>
          <a:stretch/>
        </p:blipFill>
        <p:spPr>
          <a:xfrm>
            <a:off x="1198175" y="3113528"/>
            <a:ext cx="3195600" cy="1215300"/>
          </a:xfrm>
          <a:prstGeom prst="roundRect">
            <a:avLst>
              <a:gd fmla="val 16667" name="adj"/>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49803"/>
              </a:srgbClr>
            </a:outerShdw>
          </a:effectLst>
        </p:spPr>
      </p:pic>
      <p:sp>
        <p:nvSpPr>
          <p:cNvPr id="579" name="Google Shape;579;p67"/>
          <p:cNvSpPr/>
          <p:nvPr/>
        </p:nvSpPr>
        <p:spPr>
          <a:xfrm>
            <a:off x="6040925" y="914325"/>
            <a:ext cx="2001000" cy="1542300"/>
          </a:xfrm>
          <a:prstGeom prst="rect">
            <a:avLst/>
          </a:prstGeom>
          <a:noFill/>
          <a:ln cap="flat" cmpd="sng" w="38100">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par>
                                <p:cTn fill="hold" nodeType="with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par>
                                <p:cTn fill="hold" nodeType="with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583" name="Shape 583"/>
        <p:cNvGrpSpPr/>
        <p:nvPr/>
      </p:nvGrpSpPr>
      <p:grpSpPr>
        <a:xfrm>
          <a:off x="0" y="0"/>
          <a:ext cx="0" cy="0"/>
          <a:chOff x="0" y="0"/>
          <a:chExt cx="0" cy="0"/>
        </a:xfrm>
      </p:grpSpPr>
      <p:sp>
        <p:nvSpPr>
          <p:cNvPr id="584" name="Google Shape;584;p68"/>
          <p:cNvSpPr txBox="1"/>
          <p:nvPr>
            <p:ph type="title"/>
          </p:nvPr>
        </p:nvSpPr>
        <p:spPr>
          <a:xfrm>
            <a:off x="1041075" y="643725"/>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1600"/>
              <a:buNone/>
            </a:pPr>
            <a:r>
              <a:t/>
            </a:r>
            <a:endParaRPr/>
          </a:p>
        </p:txBody>
      </p:sp>
      <p:sp>
        <p:nvSpPr>
          <p:cNvPr id="585" name="Google Shape;585;p68"/>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pic>
        <p:nvPicPr>
          <p:cNvPr id="586" name="Google Shape;586;p68"/>
          <p:cNvPicPr preferRelativeResize="0"/>
          <p:nvPr/>
        </p:nvPicPr>
        <p:blipFill rotWithShape="1">
          <a:blip r:embed="rId3">
            <a:alphaModFix/>
          </a:blip>
          <a:srcRect b="0" l="0" r="0" t="0"/>
          <a:stretch/>
        </p:blipFill>
        <p:spPr>
          <a:xfrm>
            <a:off x="2121225" y="1436800"/>
            <a:ext cx="5079700" cy="2075500"/>
          </a:xfrm>
          <a:prstGeom prst="rect">
            <a:avLst/>
          </a:prstGeom>
          <a:noFill/>
          <a:ln>
            <a:noFill/>
          </a:ln>
        </p:spPr>
      </p:pic>
      <p:sp>
        <p:nvSpPr>
          <p:cNvPr id="587" name="Google Shape;587;p68"/>
          <p:cNvSpPr txBox="1"/>
          <p:nvPr>
            <p:ph type="title"/>
          </p:nvPr>
        </p:nvSpPr>
        <p:spPr>
          <a:xfrm>
            <a:off x="1167075" y="6200"/>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SPACY</a:t>
            </a:r>
            <a:endParaRPr b="1" sz="1900">
              <a:solidFill>
                <a:schemeClr val="lt1"/>
              </a:solidFill>
              <a:latin typeface="EB Garamond"/>
              <a:ea typeface="EB Garamond"/>
              <a:cs typeface="EB Garamond"/>
              <a:sym typeface="EB Garamon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591" name="Shape 591"/>
        <p:cNvGrpSpPr/>
        <p:nvPr/>
      </p:nvGrpSpPr>
      <p:grpSpPr>
        <a:xfrm>
          <a:off x="0" y="0"/>
          <a:ext cx="0" cy="0"/>
          <a:chOff x="0" y="0"/>
          <a:chExt cx="0" cy="0"/>
        </a:xfrm>
      </p:grpSpPr>
      <p:sp>
        <p:nvSpPr>
          <p:cNvPr id="592" name="Google Shape;592;p69"/>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593" name="Google Shape;593;p69"/>
          <p:cNvSpPr txBox="1"/>
          <p:nvPr/>
        </p:nvSpPr>
        <p:spPr>
          <a:xfrm>
            <a:off x="743425" y="775125"/>
            <a:ext cx="2457600" cy="221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Frank Ruhl Libre Medium"/>
                <a:ea typeface="Frank Ruhl Libre Medium"/>
                <a:cs typeface="Frank Ruhl Libre Medium"/>
                <a:sym typeface="Frank Ruhl Libre Medium"/>
              </a:rPr>
              <a:t>Limitations</a:t>
            </a:r>
            <a:endParaRPr b="0" i="0" sz="1200" u="none" cap="none" strike="noStrike">
              <a:solidFill>
                <a:schemeClr val="dk1"/>
              </a:solidFill>
              <a:latin typeface="Frank Ruhl Libre Medium"/>
              <a:ea typeface="Frank Ruhl Libre Medium"/>
              <a:cs typeface="Frank Ruhl Libre Medium"/>
              <a:sym typeface="Frank Ruhl Libre Medium"/>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Frank Ruhl Libre Medium"/>
              <a:ea typeface="Frank Ruhl Libre Medium"/>
              <a:cs typeface="Frank Ruhl Libre Medium"/>
              <a:sym typeface="Frank Ruhl Libre Medium"/>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Frank Ruhl Libre Light"/>
                <a:ea typeface="Frank Ruhl Libre Light"/>
                <a:cs typeface="Frank Ruhl Libre Light"/>
                <a:sym typeface="Frank Ruhl Libre Light"/>
              </a:rPr>
              <a:t>•</a:t>
            </a:r>
            <a:r>
              <a:rPr b="0" i="0" lang="en" sz="1100" u="none" cap="none" strike="noStrike">
                <a:solidFill>
                  <a:schemeClr val="dk1"/>
                </a:solidFill>
                <a:latin typeface="Frank Ruhl Libre Light"/>
                <a:ea typeface="Frank Ruhl Libre Light"/>
                <a:cs typeface="Frank Ruhl Libre Light"/>
                <a:sym typeface="Frank Ruhl Libre Light"/>
              </a:rPr>
              <a:t> BERT NER model, fine-tuned on our dataset, can provide  means for ’distant viewing’ of prints. However, the model makes mistakes (e.g.includes places outside Japan). </a:t>
            </a:r>
            <a:endParaRPr b="0" i="0" sz="1100" u="none" cap="none" strike="noStrike">
              <a:solidFill>
                <a:schemeClr val="dk1"/>
              </a:solidFill>
              <a:latin typeface="Frank Ruhl Libre Light"/>
              <a:ea typeface="Frank Ruhl Libre Light"/>
              <a:cs typeface="Frank Ruhl Libre Light"/>
              <a:sym typeface="Frank Ruhl Libre Ligh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Frank Ruhl Libre Light"/>
                <a:ea typeface="Frank Ruhl Libre Light"/>
                <a:cs typeface="Frank Ruhl Libre Light"/>
                <a:sym typeface="Frank Ruhl Libre Light"/>
              </a:rPr>
              <a:t>• Only a single place-name tag, PLACE, was used in BERT NER model. </a:t>
            </a:r>
            <a:endParaRPr b="0" i="0" sz="1100" u="none" cap="none" strike="noStrike">
              <a:solidFill>
                <a:schemeClr val="dk1"/>
              </a:solidFill>
              <a:latin typeface="Frank Ruhl Libre Light"/>
              <a:ea typeface="Frank Ruhl Libre Light"/>
              <a:cs typeface="Frank Ruhl Libre Light"/>
              <a:sym typeface="Frank Ruhl Libre Ligh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Frank Ruhl Libre Light"/>
                <a:ea typeface="Frank Ruhl Libre Light"/>
                <a:cs typeface="Frank Ruhl Libre Light"/>
                <a:sym typeface="Frank Ruhl Libre Light"/>
              </a:rPr>
              <a:t>• The dataset comprises only 200 instances, but more annotations can lead to more accurate models.</a:t>
            </a:r>
            <a:r>
              <a:rPr b="0" i="0" lang="en" sz="1000" u="none" cap="none" strike="noStrike">
                <a:solidFill>
                  <a:schemeClr val="dk1"/>
                </a:solidFill>
                <a:latin typeface="Frank Ruhl Libre Light"/>
                <a:ea typeface="Frank Ruhl Libre Light"/>
                <a:cs typeface="Frank Ruhl Libre Light"/>
                <a:sym typeface="Frank Ruhl Libre Light"/>
              </a:rPr>
              <a:t> </a:t>
            </a:r>
            <a:endParaRPr b="0" i="0" sz="1000" u="none" cap="none" strike="noStrike">
              <a:solidFill>
                <a:schemeClr val="dk1"/>
              </a:solidFill>
              <a:latin typeface="Frank Ruhl Libre Light"/>
              <a:ea typeface="Frank Ruhl Libre Light"/>
              <a:cs typeface="Frank Ruhl Libre Light"/>
              <a:sym typeface="Frank Ruhl Libre Light"/>
            </a:endParaRPr>
          </a:p>
        </p:txBody>
      </p:sp>
      <p:sp>
        <p:nvSpPr>
          <p:cNvPr id="594" name="Google Shape;594;p69"/>
          <p:cNvSpPr txBox="1"/>
          <p:nvPr/>
        </p:nvSpPr>
        <p:spPr>
          <a:xfrm>
            <a:off x="2798725" y="2778850"/>
            <a:ext cx="3704700" cy="1215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rank Ruhl Libre Medium"/>
                <a:ea typeface="Frank Ruhl Libre Medium"/>
                <a:cs typeface="Frank Ruhl Libre Medium"/>
                <a:sym typeface="Frank Ruhl Libre Medium"/>
              </a:rPr>
              <a:t>Conclusion</a:t>
            </a:r>
            <a:endParaRPr b="0" i="0" sz="1200" u="none" cap="none" strike="noStrike">
              <a:solidFill>
                <a:srgbClr val="000000"/>
              </a:solidFill>
              <a:latin typeface="Frank Ruhl Libre Medium"/>
              <a:ea typeface="Frank Ruhl Libre Medium"/>
              <a:cs typeface="Frank Ruhl Libre Medium"/>
              <a:sym typeface="Frank Ruhl Libre Medium"/>
            </a:endParaRPr>
          </a:p>
          <a:p>
            <a:pPr indent="0" lvl="0" marL="0" marR="0" rtl="0" algn="l">
              <a:lnSpc>
                <a:spcPct val="100000"/>
              </a:lnSpc>
              <a:spcBef>
                <a:spcPts val="0"/>
              </a:spcBef>
              <a:spcAft>
                <a:spcPts val="0"/>
              </a:spcAft>
              <a:buClr>
                <a:srgbClr val="000000"/>
              </a:buClr>
              <a:buSzPts val="1000"/>
              <a:buFont typeface="Arial"/>
              <a:buNone/>
            </a:pPr>
            <a:r>
              <a:t/>
            </a:r>
            <a:endParaRPr b="0" i="0" sz="1100" u="none" cap="none" strike="noStrike">
              <a:solidFill>
                <a:srgbClr val="000000"/>
              </a:solidFill>
              <a:latin typeface="Frank Ruhl Libre Light"/>
              <a:ea typeface="Frank Ruhl Libre Light"/>
              <a:cs typeface="Frank Ruhl Libre Light"/>
              <a:sym typeface="Frank Ruhl Libre Ligh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Frank Ruhl Libre Light"/>
                <a:ea typeface="Frank Ruhl Libre Light"/>
                <a:cs typeface="Frank Ruhl Libre Light"/>
                <a:sym typeface="Frank Ruhl Libre Light"/>
              </a:rPr>
              <a:t>• </a:t>
            </a:r>
            <a:r>
              <a:rPr b="0" i="0" lang="en" sz="1100" u="none" cap="none" strike="noStrike">
                <a:solidFill>
                  <a:srgbClr val="000000"/>
                </a:solidFill>
                <a:latin typeface="Frank Ruhl Libre Light"/>
                <a:ea typeface="Frank Ruhl Libre Light"/>
                <a:cs typeface="Frank Ruhl Libre Light"/>
                <a:sym typeface="Frank Ruhl Libre Light"/>
              </a:rPr>
              <a:t>Japanese BERT-based NER model can achieve a promising performance. </a:t>
            </a:r>
            <a:endParaRPr b="0" i="0" sz="1100" u="none" cap="none" strike="noStrike">
              <a:solidFill>
                <a:srgbClr val="000000"/>
              </a:solidFill>
              <a:latin typeface="Frank Ruhl Libre Light"/>
              <a:ea typeface="Frank Ruhl Libre Light"/>
              <a:cs typeface="Frank Ruhl Libre Light"/>
              <a:sym typeface="Frank Ruhl Libre Ligh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Frank Ruhl Libre Light"/>
                <a:ea typeface="Frank Ruhl Libre Light"/>
                <a:cs typeface="Frank Ruhl Libre Light"/>
                <a:sym typeface="Frank Ruhl Libre Light"/>
              </a:rPr>
              <a:t>• </a:t>
            </a:r>
            <a:r>
              <a:rPr b="0" i="0" lang="en" sz="1100" u="none" cap="none" strike="noStrike">
                <a:solidFill>
                  <a:srgbClr val="000000"/>
                </a:solidFill>
                <a:latin typeface="Frank Ruhl Libre Light"/>
                <a:ea typeface="Frank Ruhl Libre Light"/>
                <a:cs typeface="Frank Ruhl Libre Light"/>
                <a:sym typeface="Frank Ruhl Libre Light"/>
              </a:rPr>
              <a:t>Use-case of how can a distant viewing of a visual dataset be undertaken for facilitating research in art history. </a:t>
            </a:r>
            <a:endParaRPr b="0" i="0" sz="1300" u="none" cap="none" strike="noStrike">
              <a:solidFill>
                <a:srgbClr val="000000"/>
              </a:solidFill>
              <a:latin typeface="Frank Ruhl Libre Light"/>
              <a:ea typeface="Frank Ruhl Libre Light"/>
              <a:cs typeface="Frank Ruhl Libre Light"/>
              <a:sym typeface="Frank Ruhl Libre Light"/>
            </a:endParaRPr>
          </a:p>
        </p:txBody>
      </p:sp>
      <p:sp>
        <p:nvSpPr>
          <p:cNvPr id="595" name="Google Shape;595;p69"/>
          <p:cNvSpPr txBox="1"/>
          <p:nvPr/>
        </p:nvSpPr>
        <p:spPr>
          <a:xfrm>
            <a:off x="6089625" y="782775"/>
            <a:ext cx="2383800" cy="220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rank Ruhl Libre Medium"/>
                <a:ea typeface="Frank Ruhl Libre Medium"/>
                <a:cs typeface="Frank Ruhl Libre Medium"/>
                <a:sym typeface="Frank Ruhl Libre Medium"/>
              </a:rPr>
              <a:t>Future work</a:t>
            </a:r>
            <a:endParaRPr b="0" i="0" sz="1200" u="none" cap="none" strike="noStrike">
              <a:solidFill>
                <a:srgbClr val="000000"/>
              </a:solidFill>
              <a:latin typeface="Frank Ruhl Libre Medium"/>
              <a:ea typeface="Frank Ruhl Libre Medium"/>
              <a:cs typeface="Frank Ruhl Libre Medium"/>
              <a:sym typeface="Frank Ruhl Libre Medium"/>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Frank Ruhl Libre Light"/>
              <a:ea typeface="Frank Ruhl Libre Light"/>
              <a:cs typeface="Frank Ruhl Libre Light"/>
              <a:sym typeface="Frank Ruhl Libre Ligh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Frank Ruhl Libre Light"/>
                <a:ea typeface="Frank Ruhl Libre Light"/>
                <a:cs typeface="Frank Ruhl Libre Light"/>
                <a:sym typeface="Frank Ruhl Libre Light"/>
              </a:rPr>
              <a:t>• </a:t>
            </a:r>
            <a:r>
              <a:rPr b="0" i="0" lang="en" sz="1100" u="none" cap="none" strike="noStrike">
                <a:solidFill>
                  <a:srgbClr val="000000"/>
                </a:solidFill>
                <a:latin typeface="Frank Ruhl Libre Light"/>
                <a:ea typeface="Frank Ruhl Libre Light"/>
                <a:cs typeface="Frank Ruhl Libre Light"/>
                <a:sym typeface="Frank Ruhl Libre Light"/>
              </a:rPr>
              <a:t>Expand our dataset with more inscriptions, as well as with entity types. </a:t>
            </a:r>
            <a:endParaRPr b="0" i="0" sz="1100" u="none" cap="none" strike="noStrike">
              <a:solidFill>
                <a:srgbClr val="000000"/>
              </a:solidFill>
              <a:latin typeface="Frank Ruhl Libre Light"/>
              <a:ea typeface="Frank Ruhl Libre Light"/>
              <a:cs typeface="Frank Ruhl Libre Light"/>
              <a:sym typeface="Frank Ruhl Libre Ligh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Frank Ruhl Libre Light"/>
                <a:ea typeface="Frank Ruhl Libre Light"/>
                <a:cs typeface="Frank Ruhl Libre Light"/>
                <a:sym typeface="Frank Ruhl Libre Light"/>
              </a:rPr>
              <a:t>• </a:t>
            </a:r>
            <a:r>
              <a:rPr b="0" i="0" lang="en" sz="1100" u="none" cap="none" strike="noStrike">
                <a:solidFill>
                  <a:srgbClr val="000000"/>
                </a:solidFill>
                <a:latin typeface="Frank Ruhl Libre Light"/>
                <a:ea typeface="Frank Ruhl Libre Light"/>
                <a:cs typeface="Frank Ruhl Libre Light"/>
                <a:sym typeface="Frank Ruhl Libre Light"/>
              </a:rPr>
              <a:t>Undertake a spatiotemporal study of </a:t>
            </a:r>
            <a:r>
              <a:rPr b="0" i="1" lang="en" sz="1100" u="none" cap="none" strike="noStrike">
                <a:solidFill>
                  <a:srgbClr val="000000"/>
                </a:solidFill>
                <a:latin typeface="Frank Ruhl Libre Light"/>
                <a:ea typeface="Frank Ruhl Libre Light"/>
                <a:cs typeface="Frank Ruhl Libre Light"/>
                <a:sym typeface="Frank Ruhl Libre Light"/>
              </a:rPr>
              <a:t>ukiyo-e</a:t>
            </a:r>
            <a:r>
              <a:rPr b="0" i="0" lang="en" sz="1100" u="none" cap="none" strike="noStrike">
                <a:solidFill>
                  <a:srgbClr val="000000"/>
                </a:solidFill>
                <a:latin typeface="Frank Ruhl Libre Light"/>
                <a:ea typeface="Frank Ruhl Libre Light"/>
                <a:cs typeface="Frank Ruhl Libre Light"/>
                <a:sym typeface="Frank Ruhl Libre Light"/>
              </a:rPr>
              <a:t> landscape prints and investigate the benefits of NLP-fuelled ‘distant viewing’ by integrating the dimension of time in our analysis.</a:t>
            </a:r>
            <a:endParaRPr b="0" i="0" sz="1100" u="none" cap="none" strike="noStrike">
              <a:solidFill>
                <a:srgbClr val="000000"/>
              </a:solidFill>
              <a:latin typeface="Frank Ruhl Libre Light"/>
              <a:ea typeface="Frank Ruhl Libre Light"/>
              <a:cs typeface="Frank Ruhl Libre Light"/>
              <a:sym typeface="Frank Ruhl Libre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Frank Ruhl Libre Light"/>
              <a:ea typeface="Frank Ruhl Libre Light"/>
              <a:cs typeface="Frank Ruhl Libre Light"/>
              <a:sym typeface="Frank Ruhl Libre Light"/>
            </a:endParaRPr>
          </a:p>
        </p:txBody>
      </p:sp>
      <p:sp>
        <p:nvSpPr>
          <p:cNvPr id="596" name="Google Shape;596;p69"/>
          <p:cNvSpPr/>
          <p:nvPr/>
        </p:nvSpPr>
        <p:spPr>
          <a:xfrm>
            <a:off x="3440618" y="1970740"/>
            <a:ext cx="2075662" cy="731585"/>
          </a:xfrm>
          <a:custGeom>
            <a:rect b="b" l="l" r="r" t="t"/>
            <a:pathLst>
              <a:path extrusionOk="0" h="450" w="999">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rgbClr val="02576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334147"/>
              </a:buClr>
              <a:buSzPts val="1400"/>
              <a:buFont typeface="Calibri"/>
              <a:buNone/>
            </a:pPr>
            <a:r>
              <a:t/>
            </a:r>
            <a:endParaRPr b="0" i="0" sz="1400" u="none" cap="none" strike="noStrike">
              <a:solidFill>
                <a:srgbClr val="334147"/>
              </a:solidFill>
              <a:latin typeface="Calibri"/>
              <a:ea typeface="Calibri"/>
              <a:cs typeface="Calibri"/>
              <a:sym typeface="Calibri"/>
            </a:endParaRPr>
          </a:p>
        </p:txBody>
      </p:sp>
      <p:sp>
        <p:nvSpPr>
          <p:cNvPr id="597" name="Google Shape;597;p69"/>
          <p:cNvSpPr/>
          <p:nvPr/>
        </p:nvSpPr>
        <p:spPr>
          <a:xfrm>
            <a:off x="3263499" y="782786"/>
            <a:ext cx="1400820" cy="1393525"/>
          </a:xfrm>
          <a:custGeom>
            <a:rect b="b" l="l" r="r" t="t"/>
            <a:pathLst>
              <a:path extrusionOk="0" h="857" w="674">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rgbClr val="6EA7B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334147"/>
              </a:buClr>
              <a:buSzPts val="1400"/>
              <a:buFont typeface="Calibri"/>
              <a:buNone/>
            </a:pPr>
            <a:r>
              <a:t/>
            </a:r>
            <a:endParaRPr b="0" i="0" sz="1400" u="none" cap="none" strike="noStrike">
              <a:solidFill>
                <a:srgbClr val="334147"/>
              </a:solidFill>
              <a:latin typeface="Calibri"/>
              <a:ea typeface="Calibri"/>
              <a:cs typeface="Calibri"/>
              <a:sym typeface="Calibri"/>
            </a:endParaRPr>
          </a:p>
        </p:txBody>
      </p:sp>
      <p:sp>
        <p:nvSpPr>
          <p:cNvPr id="598" name="Google Shape;598;p69"/>
          <p:cNvSpPr/>
          <p:nvPr/>
        </p:nvSpPr>
        <p:spPr>
          <a:xfrm>
            <a:off x="4543451" y="782775"/>
            <a:ext cx="1166058" cy="1420779"/>
          </a:xfrm>
          <a:custGeom>
            <a:rect b="b" l="l" r="r" t="t"/>
            <a:pathLst>
              <a:path extrusionOk="0" h="874" w="561">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rgbClr val="4988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334147"/>
              </a:buClr>
              <a:buSzPts val="1400"/>
              <a:buFont typeface="Calibri"/>
              <a:buNone/>
            </a:pPr>
            <a:r>
              <a:t/>
            </a:r>
            <a:endParaRPr b="0" i="0" sz="1400" u="none" cap="none" strike="noStrike">
              <a:solidFill>
                <a:srgbClr val="334147"/>
              </a:solidFill>
              <a:latin typeface="Calibri"/>
              <a:ea typeface="Calibri"/>
              <a:cs typeface="Calibri"/>
              <a:sym typeface="Calibri"/>
            </a:endParaRPr>
          </a:p>
        </p:txBody>
      </p:sp>
      <p:sp>
        <p:nvSpPr>
          <p:cNvPr id="599" name="Google Shape;599;p69"/>
          <p:cNvSpPr txBox="1"/>
          <p:nvPr/>
        </p:nvSpPr>
        <p:spPr>
          <a:xfrm>
            <a:off x="3006875" y="1989749"/>
            <a:ext cx="3657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rank Ruhl Libre Light"/>
              <a:ea typeface="Frank Ruhl Libre Light"/>
              <a:cs typeface="Frank Ruhl Libre Light"/>
              <a:sym typeface="Frank Ruhl Libre Light"/>
            </a:endParaRPr>
          </a:p>
        </p:txBody>
      </p:sp>
      <p:pic>
        <p:nvPicPr>
          <p:cNvPr id="600" name="Google Shape;600;p69"/>
          <p:cNvPicPr preferRelativeResize="0"/>
          <p:nvPr/>
        </p:nvPicPr>
        <p:blipFill rotWithShape="1">
          <a:blip r:embed="rId3">
            <a:alphaModFix/>
          </a:blip>
          <a:srcRect b="0" l="0" r="0" t="0"/>
          <a:stretch/>
        </p:blipFill>
        <p:spPr>
          <a:xfrm>
            <a:off x="3440630" y="881026"/>
            <a:ext cx="1456571" cy="1090750"/>
          </a:xfrm>
          <a:prstGeom prst="rect">
            <a:avLst/>
          </a:prstGeom>
          <a:noFill/>
          <a:ln>
            <a:noFill/>
          </a:ln>
        </p:spPr>
      </p:pic>
      <p:pic>
        <p:nvPicPr>
          <p:cNvPr id="601" name="Google Shape;601;p69"/>
          <p:cNvPicPr preferRelativeResize="0"/>
          <p:nvPr/>
        </p:nvPicPr>
        <p:blipFill rotWithShape="1">
          <a:blip r:embed="rId4">
            <a:alphaModFix/>
          </a:blip>
          <a:srcRect b="0" l="0" r="0" t="0"/>
          <a:stretch/>
        </p:blipFill>
        <p:spPr>
          <a:xfrm rot="474748">
            <a:off x="4465670" y="1054898"/>
            <a:ext cx="1056793" cy="1268013"/>
          </a:xfrm>
          <a:prstGeom prst="rect">
            <a:avLst/>
          </a:prstGeom>
          <a:noFill/>
          <a:ln>
            <a:noFill/>
          </a:ln>
        </p:spPr>
      </p:pic>
      <p:pic>
        <p:nvPicPr>
          <p:cNvPr id="602" name="Google Shape;602;p69"/>
          <p:cNvPicPr preferRelativeResize="0"/>
          <p:nvPr/>
        </p:nvPicPr>
        <p:blipFill rotWithShape="1">
          <a:blip r:embed="rId5">
            <a:alphaModFix/>
          </a:blip>
          <a:srcRect b="0" l="0" r="0" t="0"/>
          <a:stretch/>
        </p:blipFill>
        <p:spPr>
          <a:xfrm>
            <a:off x="3869574" y="2008789"/>
            <a:ext cx="1294499" cy="4775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par>
                                <p:cTn fill="hold" nodeType="with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000"/>
                                        <p:tgtEl>
                                          <p:spTgt spid="597"/>
                                        </p:tgtEl>
                                      </p:cBhvr>
                                    </p:animEffect>
                                  </p:childTnLst>
                                </p:cTn>
                              </p:par>
                              <p:par>
                                <p:cTn fill="hold" nodeType="with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1000"/>
                                        <p:tgtEl>
                                          <p:spTgt spid="595"/>
                                        </p:tgtEl>
                                      </p:cBhvr>
                                    </p:animEffect>
                                  </p:childTnLst>
                                </p:cTn>
                              </p:par>
                              <p:par>
                                <p:cTn fill="hold" nodeType="with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par>
                                <p:cTn fill="hold" nodeType="with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par>
                                <p:cTn fill="hold" nodeType="with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par>
                                <p:cTn fill="hold" nodeType="with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1000"/>
                                        <p:tgtEl>
                                          <p:spTgt spid="5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70"/>
          <p:cNvPicPr preferRelativeResize="0"/>
          <p:nvPr/>
        </p:nvPicPr>
        <p:blipFill>
          <a:blip r:embed="rId3">
            <a:alphaModFix/>
          </a:blip>
          <a:stretch>
            <a:fillRect/>
          </a:stretch>
        </p:blipFill>
        <p:spPr>
          <a:xfrm>
            <a:off x="5016439" y="2008849"/>
            <a:ext cx="1769781" cy="879932"/>
          </a:xfrm>
          <a:prstGeom prst="rect">
            <a:avLst/>
          </a:prstGeom>
          <a:noFill/>
          <a:ln>
            <a:noFill/>
          </a:ln>
        </p:spPr>
      </p:pic>
      <p:pic>
        <p:nvPicPr>
          <p:cNvPr id="608" name="Google Shape;608;p70"/>
          <p:cNvPicPr preferRelativeResize="0"/>
          <p:nvPr/>
        </p:nvPicPr>
        <p:blipFill rotWithShape="1">
          <a:blip r:embed="rId4">
            <a:alphaModFix/>
          </a:blip>
          <a:srcRect b="0" l="53934" r="0" t="0"/>
          <a:stretch/>
        </p:blipFill>
        <p:spPr>
          <a:xfrm>
            <a:off x="4996649" y="503931"/>
            <a:ext cx="946828" cy="673577"/>
          </a:xfrm>
          <a:prstGeom prst="rect">
            <a:avLst/>
          </a:prstGeom>
          <a:noFill/>
          <a:ln>
            <a:noFill/>
          </a:ln>
        </p:spPr>
      </p:pic>
      <p:pic>
        <p:nvPicPr>
          <p:cNvPr id="609" name="Google Shape;609;p70"/>
          <p:cNvPicPr preferRelativeResize="0"/>
          <p:nvPr/>
        </p:nvPicPr>
        <p:blipFill rotWithShape="1">
          <a:blip r:embed="rId5">
            <a:alphaModFix/>
          </a:blip>
          <a:srcRect b="0" l="0" r="0" t="0"/>
          <a:stretch/>
        </p:blipFill>
        <p:spPr>
          <a:xfrm>
            <a:off x="5943474" y="403808"/>
            <a:ext cx="872464" cy="1144638"/>
          </a:xfrm>
          <a:prstGeom prst="rect">
            <a:avLst/>
          </a:prstGeom>
          <a:noFill/>
          <a:ln>
            <a:noFill/>
          </a:ln>
        </p:spPr>
      </p:pic>
      <p:sp>
        <p:nvSpPr>
          <p:cNvPr id="610" name="Google Shape;610;p70"/>
          <p:cNvSpPr/>
          <p:nvPr/>
        </p:nvSpPr>
        <p:spPr>
          <a:xfrm>
            <a:off x="277683" y="382844"/>
            <a:ext cx="4422300" cy="2616300"/>
          </a:xfrm>
          <a:prstGeom prst="roundRect">
            <a:avLst>
              <a:gd fmla="val 16667" name="adj"/>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1" name="Google Shape;611;p70"/>
          <p:cNvPicPr preferRelativeResize="0"/>
          <p:nvPr/>
        </p:nvPicPr>
        <p:blipFill rotWithShape="1">
          <a:blip r:embed="rId6">
            <a:alphaModFix/>
          </a:blip>
          <a:srcRect b="0" l="85727" r="1725" t="83391"/>
          <a:stretch/>
        </p:blipFill>
        <p:spPr>
          <a:xfrm>
            <a:off x="688213" y="2207471"/>
            <a:ext cx="683047" cy="477330"/>
          </a:xfrm>
          <a:prstGeom prst="rect">
            <a:avLst/>
          </a:prstGeom>
          <a:noFill/>
          <a:ln>
            <a:noFill/>
          </a:ln>
        </p:spPr>
      </p:pic>
      <p:pic>
        <p:nvPicPr>
          <p:cNvPr id="612" name="Google Shape;612;p70"/>
          <p:cNvPicPr preferRelativeResize="0"/>
          <p:nvPr/>
        </p:nvPicPr>
        <p:blipFill rotWithShape="1">
          <a:blip r:embed="rId6">
            <a:alphaModFix/>
          </a:blip>
          <a:srcRect b="0" l="73684" r="14308" t="83391"/>
          <a:stretch/>
        </p:blipFill>
        <p:spPr>
          <a:xfrm>
            <a:off x="961302" y="1369977"/>
            <a:ext cx="653659" cy="477330"/>
          </a:xfrm>
          <a:prstGeom prst="rect">
            <a:avLst/>
          </a:prstGeom>
          <a:noFill/>
          <a:ln>
            <a:noFill/>
          </a:ln>
        </p:spPr>
      </p:pic>
      <p:pic>
        <p:nvPicPr>
          <p:cNvPr id="613" name="Google Shape;613;p70"/>
          <p:cNvPicPr preferRelativeResize="0"/>
          <p:nvPr/>
        </p:nvPicPr>
        <p:blipFill rotWithShape="1">
          <a:blip r:embed="rId6">
            <a:alphaModFix/>
          </a:blip>
          <a:srcRect b="0" l="61723" r="26270" t="83391"/>
          <a:stretch/>
        </p:blipFill>
        <p:spPr>
          <a:xfrm>
            <a:off x="1287654" y="1510567"/>
            <a:ext cx="653659" cy="477330"/>
          </a:xfrm>
          <a:prstGeom prst="rect">
            <a:avLst/>
          </a:prstGeom>
          <a:noFill/>
          <a:ln>
            <a:noFill/>
          </a:ln>
        </p:spPr>
      </p:pic>
      <p:pic>
        <p:nvPicPr>
          <p:cNvPr id="614" name="Google Shape;614;p70"/>
          <p:cNvPicPr preferRelativeResize="0"/>
          <p:nvPr/>
        </p:nvPicPr>
        <p:blipFill rotWithShape="1">
          <a:blip r:embed="rId6">
            <a:alphaModFix/>
          </a:blip>
          <a:srcRect b="0" l="49598" r="38394" t="83391"/>
          <a:stretch/>
        </p:blipFill>
        <p:spPr>
          <a:xfrm>
            <a:off x="934070" y="2407905"/>
            <a:ext cx="708130" cy="553337"/>
          </a:xfrm>
          <a:prstGeom prst="rect">
            <a:avLst/>
          </a:prstGeom>
          <a:noFill/>
          <a:ln>
            <a:noFill/>
          </a:ln>
        </p:spPr>
      </p:pic>
      <p:pic>
        <p:nvPicPr>
          <p:cNvPr id="615" name="Google Shape;615;p70"/>
          <p:cNvPicPr preferRelativeResize="0"/>
          <p:nvPr/>
        </p:nvPicPr>
        <p:blipFill rotWithShape="1">
          <a:blip r:embed="rId6">
            <a:alphaModFix/>
          </a:blip>
          <a:srcRect b="0" l="37398" r="50594" t="83391"/>
          <a:stretch/>
        </p:blipFill>
        <p:spPr>
          <a:xfrm>
            <a:off x="688225" y="1208214"/>
            <a:ext cx="653659" cy="477330"/>
          </a:xfrm>
          <a:prstGeom prst="rect">
            <a:avLst/>
          </a:prstGeom>
          <a:noFill/>
          <a:ln>
            <a:noFill/>
          </a:ln>
        </p:spPr>
      </p:pic>
      <p:pic>
        <p:nvPicPr>
          <p:cNvPr id="616" name="Google Shape;616;p70"/>
          <p:cNvPicPr preferRelativeResize="0"/>
          <p:nvPr/>
        </p:nvPicPr>
        <p:blipFill rotWithShape="1">
          <a:blip r:embed="rId6">
            <a:alphaModFix/>
          </a:blip>
          <a:srcRect b="0" l="25516" r="62476" t="83391"/>
          <a:stretch/>
        </p:blipFill>
        <p:spPr>
          <a:xfrm>
            <a:off x="1009289" y="599893"/>
            <a:ext cx="653659" cy="477330"/>
          </a:xfrm>
          <a:prstGeom prst="rect">
            <a:avLst/>
          </a:prstGeom>
          <a:noFill/>
          <a:ln>
            <a:noFill/>
          </a:ln>
        </p:spPr>
      </p:pic>
      <p:pic>
        <p:nvPicPr>
          <p:cNvPr id="617" name="Google Shape;617;p70"/>
          <p:cNvPicPr preferRelativeResize="0"/>
          <p:nvPr/>
        </p:nvPicPr>
        <p:blipFill rotWithShape="1">
          <a:blip r:embed="rId6">
            <a:alphaModFix/>
          </a:blip>
          <a:srcRect b="0" l="13474" r="74517" t="83391"/>
          <a:stretch/>
        </p:blipFill>
        <p:spPr>
          <a:xfrm>
            <a:off x="1259048" y="667311"/>
            <a:ext cx="653659" cy="477330"/>
          </a:xfrm>
          <a:prstGeom prst="rect">
            <a:avLst/>
          </a:prstGeom>
          <a:noFill/>
          <a:ln>
            <a:noFill/>
          </a:ln>
        </p:spPr>
      </p:pic>
      <p:pic>
        <p:nvPicPr>
          <p:cNvPr id="618" name="Google Shape;618;p70"/>
          <p:cNvPicPr preferRelativeResize="0"/>
          <p:nvPr/>
        </p:nvPicPr>
        <p:blipFill rotWithShape="1">
          <a:blip r:embed="rId6">
            <a:alphaModFix/>
          </a:blip>
          <a:srcRect b="0" l="1337" r="86655" t="83391"/>
          <a:stretch/>
        </p:blipFill>
        <p:spPr>
          <a:xfrm>
            <a:off x="702917" y="464939"/>
            <a:ext cx="653659" cy="477330"/>
          </a:xfrm>
          <a:prstGeom prst="rect">
            <a:avLst/>
          </a:prstGeom>
          <a:noFill/>
          <a:ln>
            <a:noFill/>
          </a:ln>
        </p:spPr>
      </p:pic>
      <p:pic>
        <p:nvPicPr>
          <p:cNvPr id="619" name="Google Shape;619;p70"/>
          <p:cNvPicPr preferRelativeResize="0"/>
          <p:nvPr/>
        </p:nvPicPr>
        <p:blipFill rotWithShape="1">
          <a:blip r:embed="rId6">
            <a:alphaModFix/>
          </a:blip>
          <a:srcRect b="0" l="25516" r="62476" t="83391"/>
          <a:stretch/>
        </p:blipFill>
        <p:spPr>
          <a:xfrm>
            <a:off x="1259047" y="2214168"/>
            <a:ext cx="653659" cy="477330"/>
          </a:xfrm>
          <a:prstGeom prst="rect">
            <a:avLst/>
          </a:prstGeom>
          <a:noFill/>
          <a:ln>
            <a:noFill/>
          </a:ln>
        </p:spPr>
      </p:pic>
      <p:sp>
        <p:nvSpPr>
          <p:cNvPr id="620" name="Google Shape;620;p70"/>
          <p:cNvSpPr txBox="1"/>
          <p:nvPr/>
        </p:nvSpPr>
        <p:spPr>
          <a:xfrm>
            <a:off x="1330041" y="372802"/>
            <a:ext cx="741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9E9E9E"/>
                </a:solidFill>
              </a:rPr>
              <a:t>100 Train </a:t>
            </a:r>
            <a:endParaRPr sz="1000">
              <a:solidFill>
                <a:srgbClr val="9E9E9E"/>
              </a:solidFill>
            </a:endParaRPr>
          </a:p>
        </p:txBody>
      </p:sp>
      <p:sp>
        <p:nvSpPr>
          <p:cNvPr id="621" name="Google Shape;621;p70"/>
          <p:cNvSpPr txBox="1"/>
          <p:nvPr/>
        </p:nvSpPr>
        <p:spPr>
          <a:xfrm>
            <a:off x="1330041" y="1149389"/>
            <a:ext cx="741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9E9E9E"/>
                </a:solidFill>
              </a:rPr>
              <a:t>100 Test</a:t>
            </a:r>
            <a:r>
              <a:rPr lang="en" sz="1000"/>
              <a:t> </a:t>
            </a:r>
            <a:endParaRPr sz="1000"/>
          </a:p>
        </p:txBody>
      </p:sp>
      <p:sp>
        <p:nvSpPr>
          <p:cNvPr id="622" name="Google Shape;622;p70"/>
          <p:cNvSpPr txBox="1"/>
          <p:nvPr/>
        </p:nvSpPr>
        <p:spPr>
          <a:xfrm rot="-5400000">
            <a:off x="-369521" y="1107572"/>
            <a:ext cx="170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073763"/>
                </a:solidFill>
              </a:rPr>
              <a:t>200 Annotated Inscriptions</a:t>
            </a:r>
            <a:endParaRPr sz="900"/>
          </a:p>
        </p:txBody>
      </p:sp>
      <p:sp>
        <p:nvSpPr>
          <p:cNvPr id="623" name="Google Shape;623;p70"/>
          <p:cNvSpPr txBox="1"/>
          <p:nvPr/>
        </p:nvSpPr>
        <p:spPr>
          <a:xfrm rot="-5400000">
            <a:off x="37411" y="2221997"/>
            <a:ext cx="87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073763"/>
                </a:solidFill>
              </a:rPr>
              <a:t>Over 20,400</a:t>
            </a:r>
            <a:endParaRPr b="1" sz="900">
              <a:solidFill>
                <a:srgbClr val="073763"/>
              </a:solidFill>
            </a:endParaRPr>
          </a:p>
          <a:p>
            <a:pPr indent="0" lvl="0" marL="0" rtl="0" algn="l">
              <a:spcBef>
                <a:spcPts val="0"/>
              </a:spcBef>
              <a:spcAft>
                <a:spcPts val="0"/>
              </a:spcAft>
              <a:buNone/>
            </a:pPr>
            <a:r>
              <a:rPr b="1" lang="en" sz="900">
                <a:solidFill>
                  <a:srgbClr val="073763"/>
                </a:solidFill>
              </a:rPr>
              <a:t> Unlabeled </a:t>
            </a:r>
            <a:r>
              <a:rPr lang="en" sz="900">
                <a:solidFill>
                  <a:srgbClr val="073763"/>
                </a:solidFill>
              </a:rPr>
              <a:t> </a:t>
            </a:r>
            <a:endParaRPr sz="900">
              <a:solidFill>
                <a:srgbClr val="073763"/>
              </a:solidFill>
            </a:endParaRPr>
          </a:p>
        </p:txBody>
      </p:sp>
      <p:cxnSp>
        <p:nvCxnSpPr>
          <p:cNvPr id="624" name="Google Shape;624;p70"/>
          <p:cNvCxnSpPr/>
          <p:nvPr/>
        </p:nvCxnSpPr>
        <p:spPr>
          <a:xfrm>
            <a:off x="271065" y="2100682"/>
            <a:ext cx="4435500" cy="900"/>
          </a:xfrm>
          <a:prstGeom prst="straightConnector1">
            <a:avLst/>
          </a:prstGeom>
          <a:noFill/>
          <a:ln cap="flat" cmpd="sng" w="19050">
            <a:solidFill>
              <a:srgbClr val="073763"/>
            </a:solidFill>
            <a:prstDash val="dash"/>
            <a:round/>
            <a:headEnd len="med" w="med" type="none"/>
            <a:tailEnd len="med" w="med" type="none"/>
          </a:ln>
        </p:spPr>
      </p:cxnSp>
      <p:sp>
        <p:nvSpPr>
          <p:cNvPr id="625" name="Google Shape;625;p70"/>
          <p:cNvSpPr txBox="1"/>
          <p:nvPr/>
        </p:nvSpPr>
        <p:spPr>
          <a:xfrm>
            <a:off x="3034003" y="942268"/>
            <a:ext cx="37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pic>
        <p:nvPicPr>
          <p:cNvPr id="626" name="Google Shape;626;p70"/>
          <p:cNvPicPr preferRelativeResize="0"/>
          <p:nvPr/>
        </p:nvPicPr>
        <p:blipFill rotWithShape="1">
          <a:blip r:embed="rId7">
            <a:alphaModFix/>
          </a:blip>
          <a:srcRect b="50614" l="0" r="0" t="0"/>
          <a:stretch/>
        </p:blipFill>
        <p:spPr>
          <a:xfrm>
            <a:off x="2020506" y="484932"/>
            <a:ext cx="2464303" cy="616742"/>
          </a:xfrm>
          <a:prstGeom prst="rect">
            <a:avLst/>
          </a:prstGeom>
          <a:noFill/>
          <a:ln>
            <a:noFill/>
          </a:ln>
        </p:spPr>
      </p:pic>
      <p:pic>
        <p:nvPicPr>
          <p:cNvPr id="627" name="Google Shape;627;p70"/>
          <p:cNvPicPr preferRelativeResize="0"/>
          <p:nvPr/>
        </p:nvPicPr>
        <p:blipFill rotWithShape="1">
          <a:blip r:embed="rId7">
            <a:alphaModFix/>
          </a:blip>
          <a:srcRect b="0" l="0" r="0" t="50614"/>
          <a:stretch/>
        </p:blipFill>
        <p:spPr>
          <a:xfrm>
            <a:off x="2020506" y="1292796"/>
            <a:ext cx="2464311" cy="616743"/>
          </a:xfrm>
          <a:prstGeom prst="rect">
            <a:avLst/>
          </a:prstGeom>
          <a:noFill/>
          <a:ln>
            <a:noFill/>
          </a:ln>
        </p:spPr>
      </p:pic>
      <p:pic>
        <p:nvPicPr>
          <p:cNvPr id="628" name="Google Shape;628;p70"/>
          <p:cNvPicPr preferRelativeResize="0"/>
          <p:nvPr/>
        </p:nvPicPr>
        <p:blipFill>
          <a:blip r:embed="rId8">
            <a:alphaModFix/>
          </a:blip>
          <a:stretch>
            <a:fillRect/>
          </a:stretch>
        </p:blipFill>
        <p:spPr>
          <a:xfrm>
            <a:off x="2234369" y="2169985"/>
            <a:ext cx="1846204" cy="673591"/>
          </a:xfrm>
          <a:prstGeom prst="rect">
            <a:avLst/>
          </a:prstGeom>
          <a:noFill/>
          <a:ln>
            <a:noFill/>
          </a:ln>
        </p:spPr>
      </p:pic>
      <p:sp>
        <p:nvSpPr>
          <p:cNvPr id="629" name="Google Shape;629;p70"/>
          <p:cNvSpPr txBox="1"/>
          <p:nvPr/>
        </p:nvSpPr>
        <p:spPr>
          <a:xfrm>
            <a:off x="3034003" y="1748018"/>
            <a:ext cx="37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630" name="Google Shape;630;p70"/>
          <p:cNvSpPr txBox="1"/>
          <p:nvPr/>
        </p:nvSpPr>
        <p:spPr>
          <a:xfrm>
            <a:off x="3018353" y="2670742"/>
            <a:ext cx="40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631" name="Google Shape;631;p70"/>
          <p:cNvSpPr/>
          <p:nvPr/>
        </p:nvSpPr>
        <p:spPr>
          <a:xfrm>
            <a:off x="4997453" y="382844"/>
            <a:ext cx="1984500" cy="2595900"/>
          </a:xfrm>
          <a:prstGeom prst="roundRect">
            <a:avLst>
              <a:gd fmla="val 16667" name="adj"/>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0"/>
          <p:cNvSpPr/>
          <p:nvPr/>
        </p:nvSpPr>
        <p:spPr>
          <a:xfrm rot="5400000">
            <a:off x="4070792" y="2850256"/>
            <a:ext cx="415200" cy="330000"/>
          </a:xfrm>
          <a:prstGeom prst="rightArrow">
            <a:avLst>
              <a:gd fmla="val 50000" name="adj1"/>
              <a:gd fmla="val 50000" name="adj2"/>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0"/>
          <p:cNvSpPr/>
          <p:nvPr/>
        </p:nvSpPr>
        <p:spPr>
          <a:xfrm>
            <a:off x="4617829" y="1868289"/>
            <a:ext cx="375000" cy="270300"/>
          </a:xfrm>
          <a:prstGeom prst="rightArrow">
            <a:avLst>
              <a:gd fmla="val 50000" name="adj1"/>
              <a:gd fmla="val 50000" name="adj2"/>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70"/>
          <p:cNvSpPr/>
          <p:nvPr/>
        </p:nvSpPr>
        <p:spPr>
          <a:xfrm>
            <a:off x="277683" y="3220133"/>
            <a:ext cx="8648400" cy="1923600"/>
          </a:xfrm>
          <a:prstGeom prst="roundRect">
            <a:avLst>
              <a:gd fmla="val 16667" name="adj"/>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0"/>
          <p:cNvSpPr/>
          <p:nvPr/>
        </p:nvSpPr>
        <p:spPr>
          <a:xfrm>
            <a:off x="7247381" y="382845"/>
            <a:ext cx="1678200" cy="2616300"/>
          </a:xfrm>
          <a:prstGeom prst="roundRect">
            <a:avLst>
              <a:gd fmla="val 16667" name="adj"/>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636" name="Google Shape;636;p70"/>
          <p:cNvSpPr/>
          <p:nvPr/>
        </p:nvSpPr>
        <p:spPr>
          <a:xfrm>
            <a:off x="6856843" y="2525913"/>
            <a:ext cx="375000" cy="270300"/>
          </a:xfrm>
          <a:prstGeom prst="rightArrow">
            <a:avLst>
              <a:gd fmla="val 50000" name="adj1"/>
              <a:gd fmla="val 50000" name="adj2"/>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0"/>
          <p:cNvSpPr/>
          <p:nvPr/>
        </p:nvSpPr>
        <p:spPr>
          <a:xfrm rot="5400000">
            <a:off x="8435965" y="2850256"/>
            <a:ext cx="415200" cy="330000"/>
          </a:xfrm>
          <a:prstGeom prst="rightArrow">
            <a:avLst>
              <a:gd fmla="val 50000" name="adj1"/>
              <a:gd fmla="val 50000" name="adj2"/>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8" name="Google Shape;638;p70"/>
          <p:cNvPicPr preferRelativeResize="0"/>
          <p:nvPr/>
        </p:nvPicPr>
        <p:blipFill rotWithShape="1">
          <a:blip r:embed="rId9">
            <a:alphaModFix/>
          </a:blip>
          <a:srcRect b="31024" l="0" r="0" t="0"/>
          <a:stretch/>
        </p:blipFill>
        <p:spPr>
          <a:xfrm>
            <a:off x="467668" y="3267607"/>
            <a:ext cx="2676543" cy="1807246"/>
          </a:xfrm>
          <a:prstGeom prst="rect">
            <a:avLst/>
          </a:prstGeom>
          <a:noFill/>
          <a:ln>
            <a:noFill/>
          </a:ln>
        </p:spPr>
      </p:pic>
      <p:pic>
        <p:nvPicPr>
          <p:cNvPr id="639" name="Google Shape;639;p70"/>
          <p:cNvPicPr preferRelativeResize="0"/>
          <p:nvPr/>
        </p:nvPicPr>
        <p:blipFill>
          <a:blip r:embed="rId10">
            <a:alphaModFix/>
          </a:blip>
          <a:stretch>
            <a:fillRect/>
          </a:stretch>
        </p:blipFill>
        <p:spPr>
          <a:xfrm>
            <a:off x="3144207" y="3267607"/>
            <a:ext cx="2262166" cy="1807247"/>
          </a:xfrm>
          <a:prstGeom prst="rect">
            <a:avLst/>
          </a:prstGeom>
          <a:noFill/>
          <a:ln>
            <a:noFill/>
          </a:ln>
        </p:spPr>
      </p:pic>
      <p:pic>
        <p:nvPicPr>
          <p:cNvPr id="640" name="Google Shape;640;p70"/>
          <p:cNvPicPr preferRelativeResize="0"/>
          <p:nvPr/>
        </p:nvPicPr>
        <p:blipFill rotWithShape="1">
          <a:blip r:embed="rId11">
            <a:alphaModFix/>
          </a:blip>
          <a:srcRect b="5517" l="0" r="0" t="0"/>
          <a:stretch/>
        </p:blipFill>
        <p:spPr>
          <a:xfrm>
            <a:off x="5462347" y="3251317"/>
            <a:ext cx="3187452" cy="1839808"/>
          </a:xfrm>
          <a:prstGeom prst="rect">
            <a:avLst/>
          </a:prstGeom>
          <a:noFill/>
          <a:ln>
            <a:noFill/>
          </a:ln>
        </p:spPr>
      </p:pic>
      <p:pic>
        <p:nvPicPr>
          <p:cNvPr id="641" name="Google Shape;641;p70"/>
          <p:cNvPicPr preferRelativeResize="0"/>
          <p:nvPr/>
        </p:nvPicPr>
        <p:blipFill rotWithShape="1">
          <a:blip r:embed="rId12">
            <a:alphaModFix/>
          </a:blip>
          <a:srcRect b="0" l="7578" r="7263" t="21166"/>
          <a:stretch/>
        </p:blipFill>
        <p:spPr>
          <a:xfrm>
            <a:off x="7642875" y="440126"/>
            <a:ext cx="970254" cy="796862"/>
          </a:xfrm>
          <a:prstGeom prst="rect">
            <a:avLst/>
          </a:prstGeom>
          <a:noFill/>
          <a:ln>
            <a:noFill/>
          </a:ln>
        </p:spPr>
      </p:pic>
      <p:sp>
        <p:nvSpPr>
          <p:cNvPr id="642" name="Google Shape;642;p70"/>
          <p:cNvSpPr txBox="1"/>
          <p:nvPr/>
        </p:nvSpPr>
        <p:spPr>
          <a:xfrm rot="-5400000">
            <a:off x="8140540" y="3975770"/>
            <a:ext cx="1341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F6D2A2"/>
                </a:solidFill>
              </a:rPr>
              <a:t>Application</a:t>
            </a:r>
            <a:r>
              <a:rPr b="1" lang="en" sz="900">
                <a:solidFill>
                  <a:srgbClr val="073763"/>
                </a:solidFill>
              </a:rPr>
              <a:t> </a:t>
            </a:r>
            <a:endParaRPr sz="900"/>
          </a:p>
        </p:txBody>
      </p:sp>
      <p:sp>
        <p:nvSpPr>
          <p:cNvPr id="643" name="Google Shape;643;p70"/>
          <p:cNvSpPr txBox="1"/>
          <p:nvPr/>
        </p:nvSpPr>
        <p:spPr>
          <a:xfrm rot="-5400000">
            <a:off x="-425875" y="3975734"/>
            <a:ext cx="1581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900">
                <a:solidFill>
                  <a:srgbClr val="073763"/>
                </a:solidFill>
              </a:rPr>
              <a:t>Over </a:t>
            </a:r>
            <a:r>
              <a:rPr b="1" lang="en" sz="900">
                <a:solidFill>
                  <a:srgbClr val="073763"/>
                </a:solidFill>
              </a:rPr>
              <a:t>20,400 prints</a:t>
            </a:r>
            <a:endParaRPr sz="1300"/>
          </a:p>
        </p:txBody>
      </p:sp>
      <p:sp>
        <p:nvSpPr>
          <p:cNvPr id="644" name="Google Shape;644;p70"/>
          <p:cNvSpPr txBox="1"/>
          <p:nvPr/>
        </p:nvSpPr>
        <p:spPr>
          <a:xfrm rot="-5400000">
            <a:off x="3338019" y="1531557"/>
            <a:ext cx="24249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F6D2A2"/>
                </a:solidFill>
              </a:rPr>
              <a:t>Dataset </a:t>
            </a:r>
            <a:r>
              <a:rPr lang="en" sz="900">
                <a:solidFill>
                  <a:srgbClr val="F6D2A2"/>
                </a:solidFill>
              </a:rPr>
              <a:t>(Ritsumeikan University, Kyoto)</a:t>
            </a:r>
            <a:r>
              <a:rPr lang="en" sz="900">
                <a:solidFill>
                  <a:srgbClr val="073763"/>
                </a:solidFill>
              </a:rPr>
              <a:t> </a:t>
            </a:r>
            <a:endParaRPr sz="900"/>
          </a:p>
        </p:txBody>
      </p:sp>
      <p:sp>
        <p:nvSpPr>
          <p:cNvPr id="645" name="Google Shape;645;p70"/>
          <p:cNvSpPr txBox="1"/>
          <p:nvPr/>
        </p:nvSpPr>
        <p:spPr>
          <a:xfrm rot="-5400000">
            <a:off x="7708103" y="1529597"/>
            <a:ext cx="2206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F6D2A2"/>
                </a:solidFill>
              </a:rPr>
              <a:t>Natural </a:t>
            </a:r>
            <a:r>
              <a:rPr b="1" lang="en" sz="900">
                <a:solidFill>
                  <a:srgbClr val="F6D2A2"/>
                </a:solidFill>
              </a:rPr>
              <a:t>Language</a:t>
            </a:r>
            <a:r>
              <a:rPr b="1" lang="en" sz="900">
                <a:solidFill>
                  <a:srgbClr val="F6D2A2"/>
                </a:solidFill>
              </a:rPr>
              <a:t> </a:t>
            </a:r>
            <a:r>
              <a:rPr b="1" lang="en" sz="900">
                <a:solidFill>
                  <a:srgbClr val="F6D2A2"/>
                </a:solidFill>
              </a:rPr>
              <a:t>Preprocessing</a:t>
            </a:r>
            <a:r>
              <a:rPr b="1" lang="en" sz="900">
                <a:solidFill>
                  <a:srgbClr val="073763"/>
                </a:solidFill>
              </a:rPr>
              <a:t> </a:t>
            </a:r>
            <a:endParaRPr sz="900"/>
          </a:p>
        </p:txBody>
      </p:sp>
      <p:cxnSp>
        <p:nvCxnSpPr>
          <p:cNvPr id="646" name="Google Shape;646;p70"/>
          <p:cNvCxnSpPr/>
          <p:nvPr/>
        </p:nvCxnSpPr>
        <p:spPr>
          <a:xfrm flipH="1" rot="10800000">
            <a:off x="7251695" y="2101523"/>
            <a:ext cx="1556700" cy="600"/>
          </a:xfrm>
          <a:prstGeom prst="straightConnector1">
            <a:avLst/>
          </a:prstGeom>
          <a:noFill/>
          <a:ln cap="flat" cmpd="sng" w="19050">
            <a:solidFill>
              <a:srgbClr val="073763"/>
            </a:solidFill>
            <a:prstDash val="dash"/>
            <a:round/>
            <a:headEnd len="med" w="med" type="none"/>
            <a:tailEnd len="med" w="med" type="none"/>
          </a:ln>
        </p:spPr>
      </p:cxnSp>
      <p:sp>
        <p:nvSpPr>
          <p:cNvPr id="647" name="Google Shape;647;p70"/>
          <p:cNvSpPr txBox="1"/>
          <p:nvPr/>
        </p:nvSpPr>
        <p:spPr>
          <a:xfrm>
            <a:off x="7428348" y="2758277"/>
            <a:ext cx="1373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073763"/>
                </a:solidFill>
              </a:rPr>
              <a:t>Inference on</a:t>
            </a:r>
            <a:r>
              <a:rPr b="1" lang="en" sz="800">
                <a:solidFill>
                  <a:srgbClr val="073763"/>
                </a:solidFill>
              </a:rPr>
              <a:t> 20,408</a:t>
            </a:r>
            <a:endParaRPr b="1" sz="800">
              <a:solidFill>
                <a:srgbClr val="073763"/>
              </a:solidFill>
            </a:endParaRPr>
          </a:p>
          <a:p>
            <a:pPr indent="0" lvl="0" marL="0" rtl="0" algn="l">
              <a:spcBef>
                <a:spcPts val="0"/>
              </a:spcBef>
              <a:spcAft>
                <a:spcPts val="0"/>
              </a:spcAft>
              <a:buNone/>
            </a:pPr>
            <a:r>
              <a:t/>
            </a:r>
            <a:endParaRPr sz="1000">
              <a:solidFill>
                <a:srgbClr val="073763"/>
              </a:solidFill>
            </a:endParaRPr>
          </a:p>
        </p:txBody>
      </p:sp>
      <p:sp>
        <p:nvSpPr>
          <p:cNvPr id="648" name="Google Shape;648;p70"/>
          <p:cNvSpPr txBox="1"/>
          <p:nvPr/>
        </p:nvSpPr>
        <p:spPr>
          <a:xfrm rot="-5400000">
            <a:off x="6688467" y="751977"/>
            <a:ext cx="1304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rgbClr val="073763"/>
                </a:solidFill>
              </a:rPr>
              <a:t>Train on 100</a:t>
            </a:r>
            <a:endParaRPr sz="800">
              <a:solidFill>
                <a:srgbClr val="073763"/>
              </a:solidFill>
            </a:endParaRPr>
          </a:p>
        </p:txBody>
      </p:sp>
      <p:sp>
        <p:nvSpPr>
          <p:cNvPr id="649" name="Google Shape;649;p70"/>
          <p:cNvSpPr txBox="1"/>
          <p:nvPr/>
        </p:nvSpPr>
        <p:spPr>
          <a:xfrm rot="-5398738">
            <a:off x="6953525" y="1539480"/>
            <a:ext cx="817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073763"/>
                </a:solidFill>
              </a:rPr>
              <a:t>Test on 100</a:t>
            </a:r>
            <a:endParaRPr sz="1200"/>
          </a:p>
        </p:txBody>
      </p:sp>
      <p:pic>
        <p:nvPicPr>
          <p:cNvPr id="650" name="Google Shape;650;p70"/>
          <p:cNvPicPr preferRelativeResize="0"/>
          <p:nvPr/>
        </p:nvPicPr>
        <p:blipFill>
          <a:blip r:embed="rId13">
            <a:alphaModFix/>
          </a:blip>
          <a:stretch>
            <a:fillRect/>
          </a:stretch>
        </p:blipFill>
        <p:spPr>
          <a:xfrm>
            <a:off x="7430334" y="1493635"/>
            <a:ext cx="1312292" cy="511197"/>
          </a:xfrm>
          <a:prstGeom prst="rect">
            <a:avLst/>
          </a:prstGeom>
          <a:noFill/>
          <a:ln>
            <a:noFill/>
          </a:ln>
        </p:spPr>
      </p:pic>
      <p:sp>
        <p:nvSpPr>
          <p:cNvPr id="651" name="Google Shape;651;p70"/>
          <p:cNvSpPr txBox="1"/>
          <p:nvPr/>
        </p:nvSpPr>
        <p:spPr>
          <a:xfrm>
            <a:off x="7508582" y="1126164"/>
            <a:ext cx="1312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45818E"/>
                </a:solidFill>
              </a:rPr>
              <a:t>Named Entity </a:t>
            </a:r>
            <a:r>
              <a:rPr b="1" lang="en" sz="700">
                <a:solidFill>
                  <a:srgbClr val="45818E"/>
                </a:solidFill>
              </a:rPr>
              <a:t>Recognition</a:t>
            </a:r>
            <a:endParaRPr b="1" sz="700">
              <a:solidFill>
                <a:srgbClr val="45818E"/>
              </a:solidFill>
            </a:endParaRPr>
          </a:p>
        </p:txBody>
      </p:sp>
      <p:sp>
        <p:nvSpPr>
          <p:cNvPr id="652" name="Google Shape;652;p70"/>
          <p:cNvSpPr txBox="1"/>
          <p:nvPr/>
        </p:nvSpPr>
        <p:spPr>
          <a:xfrm rot="5400000">
            <a:off x="8534400" y="2784697"/>
            <a:ext cx="1073700" cy="145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pic>
        <p:nvPicPr>
          <p:cNvPr id="653" name="Google Shape;653;p70"/>
          <p:cNvPicPr preferRelativeResize="0"/>
          <p:nvPr/>
        </p:nvPicPr>
        <p:blipFill rotWithShape="1">
          <a:blip r:embed="rId4">
            <a:alphaModFix/>
          </a:blip>
          <a:srcRect b="0" l="0" r="53934" t="0"/>
          <a:stretch/>
        </p:blipFill>
        <p:spPr>
          <a:xfrm>
            <a:off x="5027450" y="1256400"/>
            <a:ext cx="970220" cy="673563"/>
          </a:xfrm>
          <a:prstGeom prst="rect">
            <a:avLst/>
          </a:prstGeom>
          <a:noFill/>
          <a:ln>
            <a:noFill/>
          </a:ln>
        </p:spPr>
      </p:pic>
      <p:pic>
        <p:nvPicPr>
          <p:cNvPr id="654" name="Google Shape;654;p70"/>
          <p:cNvPicPr preferRelativeResize="0"/>
          <p:nvPr/>
        </p:nvPicPr>
        <p:blipFill>
          <a:blip r:embed="rId14">
            <a:alphaModFix/>
          </a:blip>
          <a:stretch>
            <a:fillRect/>
          </a:stretch>
        </p:blipFill>
        <p:spPr>
          <a:xfrm>
            <a:off x="5943474" y="1584907"/>
            <a:ext cx="872464" cy="387491"/>
          </a:xfrm>
          <a:prstGeom prst="rect">
            <a:avLst/>
          </a:prstGeom>
          <a:noFill/>
          <a:ln>
            <a:noFill/>
          </a:ln>
        </p:spPr>
      </p:pic>
      <p:sp>
        <p:nvSpPr>
          <p:cNvPr id="655" name="Google Shape;655;p70"/>
          <p:cNvSpPr txBox="1"/>
          <p:nvPr/>
        </p:nvSpPr>
        <p:spPr>
          <a:xfrm rot="-5400000">
            <a:off x="6019072" y="1529518"/>
            <a:ext cx="1649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F6D2A2"/>
                </a:solidFill>
              </a:rPr>
              <a:t>Exploratory Data Analysis</a:t>
            </a:r>
            <a:r>
              <a:rPr b="1" lang="en" sz="900">
                <a:solidFill>
                  <a:srgbClr val="073763"/>
                </a:solidFill>
              </a:rPr>
              <a:t> </a:t>
            </a:r>
            <a:endParaRPr sz="900"/>
          </a:p>
        </p:txBody>
      </p:sp>
      <p:pic>
        <p:nvPicPr>
          <p:cNvPr id="656" name="Google Shape;656;p70"/>
          <p:cNvPicPr preferRelativeResize="0"/>
          <p:nvPr/>
        </p:nvPicPr>
        <p:blipFill rotWithShape="1">
          <a:blip r:embed="rId15">
            <a:alphaModFix/>
          </a:blip>
          <a:srcRect b="0" l="0" r="12960" t="0"/>
          <a:stretch/>
        </p:blipFill>
        <p:spPr>
          <a:xfrm>
            <a:off x="7281989" y="2205184"/>
            <a:ext cx="1460648" cy="450032"/>
          </a:xfrm>
          <a:prstGeom prst="rect">
            <a:avLst/>
          </a:prstGeom>
          <a:noFill/>
          <a:ln>
            <a:noFill/>
          </a:ln>
        </p:spPr>
      </p:pic>
      <p:sp>
        <p:nvSpPr>
          <p:cNvPr id="657" name="Google Shape;657;p70"/>
          <p:cNvSpPr/>
          <p:nvPr/>
        </p:nvSpPr>
        <p:spPr>
          <a:xfrm rot="-10376914">
            <a:off x="3810736" y="1939996"/>
            <a:ext cx="405668" cy="321976"/>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0"/>
          <p:cNvSpPr txBox="1"/>
          <p:nvPr/>
        </p:nvSpPr>
        <p:spPr>
          <a:xfrm>
            <a:off x="3312091" y="1842179"/>
            <a:ext cx="1030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solidFill>
                  <a:srgbClr val="9E9E9E"/>
                </a:solidFill>
              </a:rPr>
              <a:t>subset</a:t>
            </a:r>
            <a:endParaRPr b="1" i="1" sz="900">
              <a:solidFill>
                <a:srgbClr val="9E9E9E"/>
              </a:solidFill>
            </a:endParaRPr>
          </a:p>
        </p:txBody>
      </p:sp>
      <p:sp>
        <p:nvSpPr>
          <p:cNvPr id="659" name="Google Shape;659;p70"/>
          <p:cNvSpPr txBox="1"/>
          <p:nvPr/>
        </p:nvSpPr>
        <p:spPr>
          <a:xfrm>
            <a:off x="386325" y="-105400"/>
            <a:ext cx="8328300" cy="898500"/>
          </a:xfrm>
          <a:prstGeom prst="rect">
            <a:avLst/>
          </a:prstGeom>
          <a:noFill/>
          <a:ln>
            <a:noFill/>
          </a:ln>
        </p:spPr>
        <p:txBody>
          <a:bodyPr anchorCtr="0" anchor="t" bIns="91425" lIns="91425" spcFirstLastPara="1" rIns="91425" wrap="square" tIns="91425">
            <a:spAutoFit/>
          </a:bodyPr>
          <a:lstStyle/>
          <a:p>
            <a:pPr indent="0" lvl="0" marL="0" rtl="0" algn="ctr">
              <a:lnSpc>
                <a:spcPct val="119050"/>
              </a:lnSpc>
              <a:spcBef>
                <a:spcPts val="0"/>
              </a:spcBef>
              <a:spcAft>
                <a:spcPts val="0"/>
              </a:spcAft>
              <a:buClr>
                <a:schemeClr val="dk1"/>
              </a:buClr>
              <a:buSzPts val="1100"/>
              <a:buFont typeface="Arial"/>
              <a:buNone/>
            </a:pPr>
            <a:r>
              <a:rPr b="1" lang="en" sz="2300">
                <a:solidFill>
                  <a:srgbClr val="073763"/>
                </a:solidFill>
                <a:latin typeface="EB Garamond"/>
                <a:ea typeface="EB Garamond"/>
                <a:cs typeface="EB Garamond"/>
                <a:sym typeface="EB Garamond"/>
              </a:rPr>
              <a:t>Natural Language Processing for Digital Art History</a:t>
            </a:r>
            <a:endParaRPr b="1" sz="2300">
              <a:solidFill>
                <a:srgbClr val="073763"/>
              </a:solidFill>
              <a:latin typeface="EB Garamond"/>
              <a:ea typeface="EB Garamond"/>
              <a:cs typeface="EB Garamond"/>
              <a:sym typeface="EB Garamond"/>
            </a:endParaRPr>
          </a:p>
          <a:p>
            <a:pPr indent="0" lvl="0" marL="0" rtl="0" algn="ctr">
              <a:spcBef>
                <a:spcPts val="6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71"/>
          <p:cNvSpPr/>
          <p:nvPr/>
        </p:nvSpPr>
        <p:spPr>
          <a:xfrm>
            <a:off x="2819625" y="67750"/>
            <a:ext cx="4914000" cy="3224400"/>
          </a:xfrm>
          <a:prstGeom prst="roundRect">
            <a:avLst>
              <a:gd fmla="val 16667" name="adj"/>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1"/>
          <p:cNvSpPr/>
          <p:nvPr/>
        </p:nvSpPr>
        <p:spPr>
          <a:xfrm>
            <a:off x="1709575" y="2846925"/>
            <a:ext cx="480900" cy="177000"/>
          </a:xfrm>
          <a:prstGeom prst="roundRect">
            <a:avLst>
              <a:gd fmla="val 16667" name="adj"/>
            </a:avLst>
          </a:prstGeom>
          <a:solidFill>
            <a:srgbClr val="073763"/>
          </a:solidFill>
          <a:ln cap="flat" cmpd="sng" w="9525">
            <a:solidFill>
              <a:schemeClr val="dk2"/>
            </a:solidFill>
            <a:prstDash val="solid"/>
            <a:round/>
            <a:headEnd len="sm" w="sm" type="none"/>
            <a:tailEnd len="sm" w="sm" type="none"/>
          </a:ln>
          <a:effectLst>
            <a:outerShdw blurRad="57150" rotWithShape="0" algn="bl" dir="6840000" dist="66675">
              <a:srgbClr val="000000">
                <a:alpha val="3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6" name="Google Shape;666;p71"/>
          <p:cNvPicPr preferRelativeResize="0"/>
          <p:nvPr/>
        </p:nvPicPr>
        <p:blipFill rotWithShape="1">
          <a:blip r:embed="rId3">
            <a:alphaModFix/>
          </a:blip>
          <a:srcRect b="0" l="85727" r="1725" t="83391"/>
          <a:stretch/>
        </p:blipFill>
        <p:spPr>
          <a:xfrm>
            <a:off x="3275821" y="2353024"/>
            <a:ext cx="759017" cy="597838"/>
          </a:xfrm>
          <a:prstGeom prst="rect">
            <a:avLst/>
          </a:prstGeom>
          <a:noFill/>
          <a:ln>
            <a:noFill/>
          </a:ln>
        </p:spPr>
      </p:pic>
      <p:pic>
        <p:nvPicPr>
          <p:cNvPr id="667" name="Google Shape;667;p71"/>
          <p:cNvPicPr preferRelativeResize="0"/>
          <p:nvPr/>
        </p:nvPicPr>
        <p:blipFill rotWithShape="1">
          <a:blip r:embed="rId3">
            <a:alphaModFix/>
          </a:blip>
          <a:srcRect b="0" l="73684" r="14308" t="83391"/>
          <a:stretch/>
        </p:blipFill>
        <p:spPr>
          <a:xfrm>
            <a:off x="3579285" y="1304091"/>
            <a:ext cx="726360" cy="597838"/>
          </a:xfrm>
          <a:prstGeom prst="rect">
            <a:avLst/>
          </a:prstGeom>
          <a:noFill/>
          <a:ln>
            <a:noFill/>
          </a:ln>
        </p:spPr>
      </p:pic>
      <p:pic>
        <p:nvPicPr>
          <p:cNvPr id="668" name="Google Shape;668;p71"/>
          <p:cNvPicPr preferRelativeResize="0"/>
          <p:nvPr/>
        </p:nvPicPr>
        <p:blipFill rotWithShape="1">
          <a:blip r:embed="rId3">
            <a:alphaModFix/>
          </a:blip>
          <a:srcRect b="0" l="61723" r="26270" t="83391"/>
          <a:stretch/>
        </p:blipFill>
        <p:spPr>
          <a:xfrm>
            <a:off x="3941936" y="1480176"/>
            <a:ext cx="726360" cy="597838"/>
          </a:xfrm>
          <a:prstGeom prst="rect">
            <a:avLst/>
          </a:prstGeom>
          <a:noFill/>
          <a:ln>
            <a:noFill/>
          </a:ln>
        </p:spPr>
      </p:pic>
      <p:pic>
        <p:nvPicPr>
          <p:cNvPr id="669" name="Google Shape;669;p71"/>
          <p:cNvPicPr preferRelativeResize="0"/>
          <p:nvPr/>
        </p:nvPicPr>
        <p:blipFill rotWithShape="1">
          <a:blip r:embed="rId3">
            <a:alphaModFix/>
          </a:blip>
          <a:srcRect b="0" l="49598" r="38394" t="83391"/>
          <a:stretch/>
        </p:blipFill>
        <p:spPr>
          <a:xfrm>
            <a:off x="3691810" y="2610424"/>
            <a:ext cx="726360" cy="597838"/>
          </a:xfrm>
          <a:prstGeom prst="rect">
            <a:avLst/>
          </a:prstGeom>
          <a:noFill/>
          <a:ln>
            <a:noFill/>
          </a:ln>
        </p:spPr>
      </p:pic>
      <p:pic>
        <p:nvPicPr>
          <p:cNvPr id="670" name="Google Shape;670;p71"/>
          <p:cNvPicPr preferRelativeResize="0"/>
          <p:nvPr/>
        </p:nvPicPr>
        <p:blipFill rotWithShape="1">
          <a:blip r:embed="rId3">
            <a:alphaModFix/>
          </a:blip>
          <a:srcRect b="0" l="37398" r="50594" t="83391"/>
          <a:stretch/>
        </p:blipFill>
        <p:spPr>
          <a:xfrm>
            <a:off x="1272950" y="963175"/>
            <a:ext cx="1103849" cy="766525"/>
          </a:xfrm>
          <a:prstGeom prst="rect">
            <a:avLst/>
          </a:prstGeom>
          <a:noFill/>
          <a:ln>
            <a:noFill/>
          </a:ln>
        </p:spPr>
      </p:pic>
      <p:pic>
        <p:nvPicPr>
          <p:cNvPr id="671" name="Google Shape;671;p71"/>
          <p:cNvPicPr preferRelativeResize="0"/>
          <p:nvPr/>
        </p:nvPicPr>
        <p:blipFill rotWithShape="1">
          <a:blip r:embed="rId3">
            <a:alphaModFix/>
          </a:blip>
          <a:srcRect b="0" l="25516" r="62476" t="83391"/>
          <a:stretch/>
        </p:blipFill>
        <p:spPr>
          <a:xfrm>
            <a:off x="1272950" y="196650"/>
            <a:ext cx="1103849" cy="766525"/>
          </a:xfrm>
          <a:prstGeom prst="rect">
            <a:avLst/>
          </a:prstGeom>
          <a:noFill/>
          <a:ln>
            <a:noFill/>
          </a:ln>
        </p:spPr>
      </p:pic>
      <p:pic>
        <p:nvPicPr>
          <p:cNvPr id="672" name="Google Shape;672;p71"/>
          <p:cNvPicPr preferRelativeResize="0"/>
          <p:nvPr/>
        </p:nvPicPr>
        <p:blipFill rotWithShape="1">
          <a:blip r:embed="rId3">
            <a:alphaModFix/>
          </a:blip>
          <a:srcRect b="0" l="13474" r="74517" t="83391"/>
          <a:stretch/>
        </p:blipFill>
        <p:spPr>
          <a:xfrm>
            <a:off x="169100" y="963175"/>
            <a:ext cx="1103849" cy="766525"/>
          </a:xfrm>
          <a:prstGeom prst="rect">
            <a:avLst/>
          </a:prstGeom>
          <a:noFill/>
          <a:ln>
            <a:noFill/>
          </a:ln>
        </p:spPr>
      </p:pic>
      <p:pic>
        <p:nvPicPr>
          <p:cNvPr id="673" name="Google Shape;673;p71"/>
          <p:cNvPicPr preferRelativeResize="0"/>
          <p:nvPr/>
        </p:nvPicPr>
        <p:blipFill rotWithShape="1">
          <a:blip r:embed="rId3">
            <a:alphaModFix/>
          </a:blip>
          <a:srcRect b="0" l="1337" r="86655" t="83391"/>
          <a:stretch/>
        </p:blipFill>
        <p:spPr>
          <a:xfrm>
            <a:off x="169100" y="196650"/>
            <a:ext cx="1103849" cy="766525"/>
          </a:xfrm>
          <a:prstGeom prst="rect">
            <a:avLst/>
          </a:prstGeom>
          <a:noFill/>
          <a:ln>
            <a:noFill/>
          </a:ln>
        </p:spPr>
      </p:pic>
      <p:sp>
        <p:nvSpPr>
          <p:cNvPr id="674" name="Google Shape;674;p71"/>
          <p:cNvSpPr/>
          <p:nvPr/>
        </p:nvSpPr>
        <p:spPr>
          <a:xfrm>
            <a:off x="1746575" y="2130475"/>
            <a:ext cx="480900" cy="177000"/>
          </a:xfrm>
          <a:prstGeom prst="roundRect">
            <a:avLst>
              <a:gd fmla="val 16667" name="adj"/>
            </a:avLst>
          </a:prstGeom>
          <a:solidFill>
            <a:srgbClr val="073763"/>
          </a:solidFill>
          <a:ln cap="flat" cmpd="sng" w="9525">
            <a:solidFill>
              <a:schemeClr val="dk2"/>
            </a:solidFill>
            <a:prstDash val="solid"/>
            <a:round/>
            <a:headEnd len="sm" w="sm" type="none"/>
            <a:tailEnd len="sm" w="sm" type="none"/>
          </a:ln>
          <a:effectLst>
            <a:outerShdw blurRad="57150" rotWithShape="0" algn="bl" dir="6840000" dist="66675">
              <a:srgbClr val="000000">
                <a:alpha val="3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1"/>
          <p:cNvSpPr txBox="1"/>
          <p:nvPr/>
        </p:nvSpPr>
        <p:spPr>
          <a:xfrm>
            <a:off x="139888" y="2428763"/>
            <a:ext cx="2396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1C4587"/>
                </a:solidFill>
                <a:latin typeface="Times New Roman"/>
                <a:ea typeface="Times New Roman"/>
                <a:cs typeface="Times New Roman"/>
                <a:sym typeface="Times New Roman"/>
              </a:rPr>
              <a:t>Katsushika Hokusai (1760-1849) </a:t>
            </a:r>
            <a:endParaRPr sz="800">
              <a:solidFill>
                <a:srgbClr val="1C4587"/>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rgbClr val="1C4587"/>
                </a:solidFill>
                <a:latin typeface="Times New Roman"/>
                <a:ea typeface="Times New Roman"/>
                <a:cs typeface="Times New Roman"/>
                <a:sym typeface="Times New Roman"/>
              </a:rPr>
              <a:t>神奈川沖浪裏​​ “Under the Wave off Kanagawa”</a:t>
            </a:r>
            <a:endParaRPr sz="800">
              <a:solidFill>
                <a:srgbClr val="1C4587"/>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rgbClr val="1C4587"/>
                </a:solidFill>
                <a:latin typeface="Times New Roman"/>
                <a:ea typeface="Times New Roman"/>
                <a:cs typeface="Times New Roman"/>
                <a:sym typeface="Times New Roman"/>
              </a:rPr>
              <a:t>from the print series </a:t>
            </a:r>
            <a:endParaRPr sz="800">
              <a:solidFill>
                <a:srgbClr val="1C4587"/>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rgbClr val="1C4587"/>
                </a:solidFill>
              </a:rPr>
              <a:t>富嶽三十六景 “</a:t>
            </a:r>
            <a:r>
              <a:rPr lang="en" sz="800">
                <a:solidFill>
                  <a:srgbClr val="1C4587"/>
                </a:solidFill>
                <a:latin typeface="Times New Roman"/>
                <a:ea typeface="Times New Roman"/>
                <a:cs typeface="Times New Roman"/>
                <a:sym typeface="Times New Roman"/>
              </a:rPr>
              <a:t>Thirty-six Views of </a:t>
            </a:r>
            <a:r>
              <a:rPr lang="en" sz="800">
                <a:solidFill>
                  <a:schemeClr val="lt1"/>
                </a:solidFill>
                <a:latin typeface="Times New Roman"/>
                <a:ea typeface="Times New Roman"/>
                <a:cs typeface="Times New Roman"/>
                <a:sym typeface="Times New Roman"/>
              </a:rPr>
              <a:t>Mount Fuji</a:t>
            </a:r>
            <a:r>
              <a:rPr lang="en" sz="800">
                <a:solidFill>
                  <a:srgbClr val="1C4587"/>
                </a:solidFill>
                <a:latin typeface="Times New Roman"/>
                <a:ea typeface="Times New Roman"/>
                <a:cs typeface="Times New Roman"/>
                <a:sym typeface="Times New Roman"/>
              </a:rPr>
              <a:t>” </a:t>
            </a:r>
            <a:endParaRPr sz="800">
              <a:solidFill>
                <a:srgbClr val="1C4587"/>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rgbClr val="1C4587"/>
                </a:solidFill>
                <a:latin typeface="Times New Roman"/>
                <a:ea typeface="Times New Roman"/>
                <a:cs typeface="Times New Roman"/>
                <a:sym typeface="Times New Roman"/>
              </a:rPr>
              <a:t>ca. 1830–32, MET.</a:t>
            </a:r>
            <a:endParaRPr sz="800">
              <a:solidFill>
                <a:srgbClr val="1C4587"/>
              </a:solidFill>
              <a:latin typeface="Times New Roman"/>
              <a:ea typeface="Times New Roman"/>
              <a:cs typeface="Times New Roman"/>
              <a:sym typeface="Times New Roman"/>
            </a:endParaRPr>
          </a:p>
        </p:txBody>
      </p:sp>
      <p:pic>
        <p:nvPicPr>
          <p:cNvPr id="676" name="Google Shape;676;p71"/>
          <p:cNvPicPr preferRelativeResize="0"/>
          <p:nvPr/>
        </p:nvPicPr>
        <p:blipFill rotWithShape="1">
          <a:blip r:embed="rId3">
            <a:alphaModFix/>
          </a:blip>
          <a:srcRect b="0" l="37398" r="50594" t="83391"/>
          <a:stretch/>
        </p:blipFill>
        <p:spPr>
          <a:xfrm>
            <a:off x="3275835" y="1101488"/>
            <a:ext cx="726360" cy="597838"/>
          </a:xfrm>
          <a:prstGeom prst="rect">
            <a:avLst/>
          </a:prstGeom>
          <a:noFill/>
          <a:ln>
            <a:noFill/>
          </a:ln>
        </p:spPr>
      </p:pic>
      <p:pic>
        <p:nvPicPr>
          <p:cNvPr id="677" name="Google Shape;677;p71"/>
          <p:cNvPicPr preferRelativeResize="0"/>
          <p:nvPr/>
        </p:nvPicPr>
        <p:blipFill rotWithShape="1">
          <a:blip r:embed="rId3">
            <a:alphaModFix/>
          </a:blip>
          <a:srcRect b="0" l="25516" r="62476" t="83391"/>
          <a:stretch/>
        </p:blipFill>
        <p:spPr>
          <a:xfrm>
            <a:off x="3632610" y="339588"/>
            <a:ext cx="726360" cy="597838"/>
          </a:xfrm>
          <a:prstGeom prst="rect">
            <a:avLst/>
          </a:prstGeom>
          <a:noFill/>
          <a:ln>
            <a:noFill/>
          </a:ln>
        </p:spPr>
      </p:pic>
      <p:pic>
        <p:nvPicPr>
          <p:cNvPr id="678" name="Google Shape;678;p71"/>
          <p:cNvPicPr preferRelativeResize="0"/>
          <p:nvPr/>
        </p:nvPicPr>
        <p:blipFill rotWithShape="1">
          <a:blip r:embed="rId3">
            <a:alphaModFix/>
          </a:blip>
          <a:srcRect b="0" l="13474" r="74517" t="83391"/>
          <a:stretch/>
        </p:blipFill>
        <p:spPr>
          <a:xfrm>
            <a:off x="3910148" y="424026"/>
            <a:ext cx="726360" cy="597838"/>
          </a:xfrm>
          <a:prstGeom prst="rect">
            <a:avLst/>
          </a:prstGeom>
          <a:noFill/>
          <a:ln>
            <a:noFill/>
          </a:ln>
        </p:spPr>
      </p:pic>
      <p:pic>
        <p:nvPicPr>
          <p:cNvPr id="679" name="Google Shape;679;p71"/>
          <p:cNvPicPr preferRelativeResize="0"/>
          <p:nvPr/>
        </p:nvPicPr>
        <p:blipFill rotWithShape="1">
          <a:blip r:embed="rId3">
            <a:alphaModFix/>
          </a:blip>
          <a:srcRect b="0" l="1337" r="86655" t="83391"/>
          <a:stretch/>
        </p:blipFill>
        <p:spPr>
          <a:xfrm>
            <a:off x="3292160" y="170563"/>
            <a:ext cx="726360" cy="597838"/>
          </a:xfrm>
          <a:prstGeom prst="rect">
            <a:avLst/>
          </a:prstGeom>
          <a:noFill/>
          <a:ln>
            <a:noFill/>
          </a:ln>
        </p:spPr>
      </p:pic>
      <p:pic>
        <p:nvPicPr>
          <p:cNvPr id="680" name="Google Shape;680;p71"/>
          <p:cNvPicPr preferRelativeResize="0"/>
          <p:nvPr/>
        </p:nvPicPr>
        <p:blipFill rotWithShape="1">
          <a:blip r:embed="rId3">
            <a:alphaModFix/>
          </a:blip>
          <a:srcRect b="0" l="25516" r="62476" t="83391"/>
          <a:stretch/>
        </p:blipFill>
        <p:spPr>
          <a:xfrm>
            <a:off x="4076660" y="2353013"/>
            <a:ext cx="726360" cy="597838"/>
          </a:xfrm>
          <a:prstGeom prst="rect">
            <a:avLst/>
          </a:prstGeom>
          <a:noFill/>
          <a:ln>
            <a:noFill/>
          </a:ln>
        </p:spPr>
      </p:pic>
      <p:pic>
        <p:nvPicPr>
          <p:cNvPr id="681" name="Google Shape;681;p71"/>
          <p:cNvPicPr preferRelativeResize="0"/>
          <p:nvPr/>
        </p:nvPicPr>
        <p:blipFill rotWithShape="1">
          <a:blip r:embed="rId3">
            <a:alphaModFix/>
          </a:blip>
          <a:srcRect b="0" l="85727" r="1725" t="83391"/>
          <a:stretch/>
        </p:blipFill>
        <p:spPr>
          <a:xfrm>
            <a:off x="1248138" y="1737850"/>
            <a:ext cx="1153475" cy="766525"/>
          </a:xfrm>
          <a:prstGeom prst="rect">
            <a:avLst/>
          </a:prstGeom>
          <a:noFill/>
          <a:ln>
            <a:noFill/>
          </a:ln>
        </p:spPr>
      </p:pic>
      <p:pic>
        <p:nvPicPr>
          <p:cNvPr id="682" name="Google Shape;682;p71"/>
          <p:cNvPicPr preferRelativeResize="0"/>
          <p:nvPr/>
        </p:nvPicPr>
        <p:blipFill rotWithShape="1">
          <a:blip r:embed="rId3">
            <a:alphaModFix/>
          </a:blip>
          <a:srcRect b="0" l="49598" r="38394" t="83391"/>
          <a:stretch/>
        </p:blipFill>
        <p:spPr>
          <a:xfrm>
            <a:off x="169100" y="1737850"/>
            <a:ext cx="1103849" cy="766525"/>
          </a:xfrm>
          <a:prstGeom prst="rect">
            <a:avLst/>
          </a:prstGeom>
          <a:noFill/>
          <a:ln>
            <a:noFill/>
          </a:ln>
        </p:spPr>
      </p:pic>
      <p:sp>
        <p:nvSpPr>
          <p:cNvPr id="683" name="Google Shape;683;p71"/>
          <p:cNvSpPr/>
          <p:nvPr/>
        </p:nvSpPr>
        <p:spPr>
          <a:xfrm>
            <a:off x="169100" y="196675"/>
            <a:ext cx="2207700" cy="2307600"/>
          </a:xfrm>
          <a:prstGeom prst="rect">
            <a:avLst/>
          </a:prstGeom>
          <a:solidFill>
            <a:srgbClr val="FFFF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4" name="Google Shape;684;p71"/>
          <p:cNvPicPr preferRelativeResize="0"/>
          <p:nvPr/>
        </p:nvPicPr>
        <p:blipFill rotWithShape="1">
          <a:blip r:embed="rId4">
            <a:alphaModFix/>
          </a:blip>
          <a:srcRect b="0" l="0" r="0" t="0"/>
          <a:stretch/>
        </p:blipFill>
        <p:spPr>
          <a:xfrm>
            <a:off x="393311" y="738265"/>
            <a:ext cx="1889874" cy="1270910"/>
          </a:xfrm>
          <a:prstGeom prst="rect">
            <a:avLst/>
          </a:prstGeom>
          <a:noFill/>
          <a:ln>
            <a:noFill/>
          </a:ln>
        </p:spPr>
      </p:pic>
      <p:sp>
        <p:nvSpPr>
          <p:cNvPr id="685" name="Google Shape;685;p71"/>
          <p:cNvSpPr txBox="1"/>
          <p:nvPr/>
        </p:nvSpPr>
        <p:spPr>
          <a:xfrm>
            <a:off x="3941925" y="67738"/>
            <a:ext cx="824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100 Train </a:t>
            </a:r>
            <a:endParaRPr sz="1000"/>
          </a:p>
        </p:txBody>
      </p:sp>
      <p:sp>
        <p:nvSpPr>
          <p:cNvPr id="686" name="Google Shape;686;p71"/>
          <p:cNvSpPr txBox="1"/>
          <p:nvPr/>
        </p:nvSpPr>
        <p:spPr>
          <a:xfrm>
            <a:off x="3941925" y="1039463"/>
            <a:ext cx="824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100 Test </a:t>
            </a:r>
            <a:endParaRPr sz="1000"/>
          </a:p>
        </p:txBody>
      </p:sp>
      <p:sp>
        <p:nvSpPr>
          <p:cNvPr id="687" name="Google Shape;687;p71"/>
          <p:cNvSpPr txBox="1"/>
          <p:nvPr/>
        </p:nvSpPr>
        <p:spPr>
          <a:xfrm rot="-5400000">
            <a:off x="2344425" y="722713"/>
            <a:ext cx="1443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073763"/>
                </a:solidFill>
              </a:rPr>
              <a:t>200 Annotated Titles</a:t>
            </a:r>
            <a:r>
              <a:rPr lang="en" sz="1000"/>
              <a:t> </a:t>
            </a:r>
            <a:endParaRPr sz="1000"/>
          </a:p>
        </p:txBody>
      </p:sp>
      <p:sp>
        <p:nvSpPr>
          <p:cNvPr id="688" name="Google Shape;688;p71"/>
          <p:cNvSpPr txBox="1"/>
          <p:nvPr/>
        </p:nvSpPr>
        <p:spPr>
          <a:xfrm rot="-5400000">
            <a:off x="2535500" y="2325458"/>
            <a:ext cx="10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073763"/>
                </a:solidFill>
              </a:rPr>
              <a:t>Over 20,408</a:t>
            </a:r>
            <a:endParaRPr b="1" sz="1000">
              <a:solidFill>
                <a:srgbClr val="073763"/>
              </a:solidFill>
            </a:endParaRPr>
          </a:p>
          <a:p>
            <a:pPr indent="0" lvl="0" marL="0" rtl="0" algn="l">
              <a:spcBef>
                <a:spcPts val="0"/>
              </a:spcBef>
              <a:spcAft>
                <a:spcPts val="0"/>
              </a:spcAft>
              <a:buNone/>
            </a:pPr>
            <a:r>
              <a:rPr b="1" lang="en" sz="1000">
                <a:solidFill>
                  <a:srgbClr val="073763"/>
                </a:solidFill>
              </a:rPr>
              <a:t> Unlabeled </a:t>
            </a:r>
            <a:r>
              <a:rPr lang="en" sz="1000">
                <a:solidFill>
                  <a:srgbClr val="073763"/>
                </a:solidFill>
              </a:rPr>
              <a:t> </a:t>
            </a:r>
            <a:endParaRPr sz="1000">
              <a:solidFill>
                <a:srgbClr val="073763"/>
              </a:solidFill>
            </a:endParaRPr>
          </a:p>
        </p:txBody>
      </p:sp>
      <p:sp>
        <p:nvSpPr>
          <p:cNvPr id="689" name="Google Shape;689;p71"/>
          <p:cNvSpPr/>
          <p:nvPr/>
        </p:nvSpPr>
        <p:spPr>
          <a:xfrm>
            <a:off x="-3700" y="46750"/>
            <a:ext cx="2553300" cy="3224400"/>
          </a:xfrm>
          <a:prstGeom prst="roundRect">
            <a:avLst>
              <a:gd fmla="val 16667" name="adj"/>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 name="Google Shape;690;p71"/>
          <p:cNvCxnSpPr/>
          <p:nvPr/>
        </p:nvCxnSpPr>
        <p:spPr>
          <a:xfrm>
            <a:off x="2812275" y="2219275"/>
            <a:ext cx="4929000" cy="900"/>
          </a:xfrm>
          <a:prstGeom prst="straightConnector1">
            <a:avLst/>
          </a:prstGeom>
          <a:noFill/>
          <a:ln cap="flat" cmpd="sng" w="19050">
            <a:solidFill>
              <a:srgbClr val="073763"/>
            </a:solidFill>
            <a:prstDash val="dash"/>
            <a:round/>
            <a:headEnd len="med" w="med" type="none"/>
            <a:tailEnd len="med" w="med" type="none"/>
          </a:ln>
        </p:spPr>
      </p:cxnSp>
      <p:sp>
        <p:nvSpPr>
          <p:cNvPr id="691" name="Google Shape;691;p71"/>
          <p:cNvSpPr txBox="1"/>
          <p:nvPr/>
        </p:nvSpPr>
        <p:spPr>
          <a:xfrm>
            <a:off x="4884475" y="525450"/>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dgvsgv</a:t>
            </a:r>
            <a:endParaRPr/>
          </a:p>
        </p:txBody>
      </p:sp>
      <p:pic>
        <p:nvPicPr>
          <p:cNvPr id="692" name="Google Shape;692;p71"/>
          <p:cNvPicPr preferRelativeResize="0"/>
          <p:nvPr/>
        </p:nvPicPr>
        <p:blipFill rotWithShape="1">
          <a:blip r:embed="rId3">
            <a:alphaModFix/>
          </a:blip>
          <a:srcRect b="0" l="85727" r="1725" t="83391"/>
          <a:stretch/>
        </p:blipFill>
        <p:spPr>
          <a:xfrm>
            <a:off x="169100" y="3350475"/>
            <a:ext cx="1153475" cy="766525"/>
          </a:xfrm>
          <a:prstGeom prst="rect">
            <a:avLst/>
          </a:prstGeom>
          <a:noFill/>
          <a:ln>
            <a:noFill/>
          </a:ln>
        </p:spPr>
      </p:pic>
      <p:pic>
        <p:nvPicPr>
          <p:cNvPr id="693" name="Google Shape;693;p71"/>
          <p:cNvPicPr preferRelativeResize="0"/>
          <p:nvPr/>
        </p:nvPicPr>
        <p:blipFill rotWithShape="1">
          <a:blip r:embed="rId3">
            <a:alphaModFix/>
          </a:blip>
          <a:srcRect b="0" l="73684" r="14308" t="83391"/>
          <a:stretch/>
        </p:blipFill>
        <p:spPr>
          <a:xfrm>
            <a:off x="6231425" y="3874675"/>
            <a:ext cx="1103849" cy="766525"/>
          </a:xfrm>
          <a:prstGeom prst="rect">
            <a:avLst/>
          </a:prstGeom>
          <a:noFill/>
          <a:ln>
            <a:noFill/>
          </a:ln>
        </p:spPr>
      </p:pic>
      <p:pic>
        <p:nvPicPr>
          <p:cNvPr id="694" name="Google Shape;694;p71"/>
          <p:cNvPicPr preferRelativeResize="0"/>
          <p:nvPr/>
        </p:nvPicPr>
        <p:blipFill rotWithShape="1">
          <a:blip r:embed="rId3">
            <a:alphaModFix/>
          </a:blip>
          <a:srcRect b="0" l="61723" r="26270" t="83391"/>
          <a:stretch/>
        </p:blipFill>
        <p:spPr>
          <a:xfrm>
            <a:off x="4129625" y="4117000"/>
            <a:ext cx="1103849" cy="766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221" name="Shape 221"/>
        <p:cNvGrpSpPr/>
        <p:nvPr/>
      </p:nvGrpSpPr>
      <p:grpSpPr>
        <a:xfrm>
          <a:off x="0" y="0"/>
          <a:ext cx="0" cy="0"/>
          <a:chOff x="0" y="0"/>
          <a:chExt cx="0" cy="0"/>
        </a:xfrm>
      </p:grpSpPr>
      <p:sp>
        <p:nvSpPr>
          <p:cNvPr id="222" name="Google Shape;222;p45"/>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223" name="Google Shape;223;p45"/>
          <p:cNvSpPr txBox="1"/>
          <p:nvPr/>
        </p:nvSpPr>
        <p:spPr>
          <a:xfrm rot="-5400000">
            <a:off x="-96345" y="2496979"/>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24" name="Google Shape;224;p45"/>
          <p:cNvSpPr txBox="1"/>
          <p:nvPr/>
        </p:nvSpPr>
        <p:spPr>
          <a:xfrm rot="5400000">
            <a:off x="8080295" y="2497120"/>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25" name="Google Shape;225;p45"/>
          <p:cNvSpPr txBox="1"/>
          <p:nvPr/>
        </p:nvSpPr>
        <p:spPr>
          <a:xfrm>
            <a:off x="3991950" y="4520250"/>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26" name="Google Shape;226;p45"/>
          <p:cNvSpPr txBox="1"/>
          <p:nvPr/>
        </p:nvSpPr>
        <p:spPr>
          <a:xfrm>
            <a:off x="3910579" y="363475"/>
            <a:ext cx="1160100" cy="149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pic>
        <p:nvPicPr>
          <p:cNvPr id="227" name="Google Shape;227;p45"/>
          <p:cNvPicPr preferRelativeResize="0"/>
          <p:nvPr/>
        </p:nvPicPr>
        <p:blipFill rotWithShape="1">
          <a:blip r:embed="rId3">
            <a:alphaModFix/>
          </a:blip>
          <a:srcRect b="0" l="0" r="0" t="0"/>
          <a:stretch/>
        </p:blipFill>
        <p:spPr>
          <a:xfrm>
            <a:off x="861825" y="876113"/>
            <a:ext cx="5066175" cy="3406974"/>
          </a:xfrm>
          <a:prstGeom prst="rect">
            <a:avLst/>
          </a:prstGeom>
          <a:noFill/>
          <a:ln>
            <a:noFill/>
          </a:ln>
        </p:spPr>
      </p:pic>
      <p:sp>
        <p:nvSpPr>
          <p:cNvPr id="228" name="Google Shape;228;p45"/>
          <p:cNvSpPr txBox="1"/>
          <p:nvPr/>
        </p:nvSpPr>
        <p:spPr>
          <a:xfrm>
            <a:off x="5928000" y="876125"/>
            <a:ext cx="26664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200"/>
              <a:buFont typeface="Arial"/>
              <a:buNone/>
            </a:pPr>
            <a:r>
              <a:rPr lang="en" sz="1200">
                <a:solidFill>
                  <a:schemeClr val="accent4"/>
                </a:solidFill>
                <a:latin typeface="Times New Roman"/>
                <a:ea typeface="Times New Roman"/>
                <a:cs typeface="Times New Roman"/>
                <a:sym typeface="Times New Roman"/>
              </a:rPr>
              <a:t>Katsushika Hokusai (1760-1849) </a:t>
            </a:r>
            <a:endParaRPr sz="1200">
              <a:solidFill>
                <a:schemeClr val="accent4"/>
              </a:solidFill>
              <a:latin typeface="Times New Roman"/>
              <a:ea typeface="Times New Roman"/>
              <a:cs typeface="Times New Roman"/>
              <a:sym typeface="Times New Roman"/>
            </a:endParaRPr>
          </a:p>
          <a:p>
            <a:pPr indent="0" lvl="0" marL="0" rtl="0" algn="l">
              <a:spcBef>
                <a:spcPts val="0"/>
              </a:spcBef>
              <a:spcAft>
                <a:spcPts val="0"/>
              </a:spcAft>
              <a:buClr>
                <a:srgbClr val="000000"/>
              </a:buClr>
              <a:buSzPts val="1200"/>
              <a:buFont typeface="Arial"/>
              <a:buNone/>
            </a:pPr>
            <a:r>
              <a:t/>
            </a:r>
            <a:endParaRPr sz="1200">
              <a:solidFill>
                <a:schemeClr val="accent4"/>
              </a:solidFill>
              <a:latin typeface="Times New Roman"/>
              <a:ea typeface="Times New Roman"/>
              <a:cs typeface="Times New Roman"/>
              <a:sym typeface="Times New Roman"/>
            </a:endParaRPr>
          </a:p>
          <a:p>
            <a:pPr indent="0" lvl="0" marL="0" rtl="0" algn="l">
              <a:spcBef>
                <a:spcPts val="0"/>
              </a:spcBef>
              <a:spcAft>
                <a:spcPts val="0"/>
              </a:spcAft>
              <a:buClr>
                <a:srgbClr val="000000"/>
              </a:buClr>
              <a:buSzPts val="1200"/>
              <a:buFont typeface="Arial"/>
              <a:buNone/>
            </a:pPr>
            <a:r>
              <a:rPr lang="en" sz="1200">
                <a:solidFill>
                  <a:schemeClr val="accent4"/>
                </a:solidFill>
                <a:latin typeface="Times New Roman"/>
                <a:ea typeface="Times New Roman"/>
                <a:cs typeface="Times New Roman"/>
                <a:sym typeface="Times New Roman"/>
              </a:rPr>
              <a:t>神奈川沖浪裏​​</a:t>
            </a:r>
            <a:endParaRPr sz="1200">
              <a:solidFill>
                <a:schemeClr val="accent4"/>
              </a:solidFill>
              <a:latin typeface="Times New Roman"/>
              <a:ea typeface="Times New Roman"/>
              <a:cs typeface="Times New Roman"/>
              <a:sym typeface="Times New Roman"/>
            </a:endParaRPr>
          </a:p>
          <a:p>
            <a:pPr indent="0" lvl="0" marL="0" rtl="0" algn="l">
              <a:spcBef>
                <a:spcPts val="0"/>
              </a:spcBef>
              <a:spcAft>
                <a:spcPts val="0"/>
              </a:spcAft>
              <a:buClr>
                <a:srgbClr val="000000"/>
              </a:buClr>
              <a:buSzPts val="1200"/>
              <a:buFont typeface="Arial"/>
              <a:buNone/>
            </a:pPr>
            <a:r>
              <a:rPr lang="en" sz="1200">
                <a:solidFill>
                  <a:schemeClr val="accent4"/>
                </a:solidFill>
                <a:latin typeface="Times New Roman"/>
                <a:ea typeface="Times New Roman"/>
                <a:cs typeface="Times New Roman"/>
                <a:sym typeface="Times New Roman"/>
              </a:rPr>
              <a:t>“Under the Wave off Kanagawa”</a:t>
            </a:r>
            <a:endParaRPr sz="1200">
              <a:solidFill>
                <a:schemeClr val="accent4"/>
              </a:solidFill>
              <a:latin typeface="Times New Roman"/>
              <a:ea typeface="Times New Roman"/>
              <a:cs typeface="Times New Roman"/>
              <a:sym typeface="Times New Roman"/>
            </a:endParaRPr>
          </a:p>
          <a:p>
            <a:pPr indent="0" lvl="0" marL="0" rtl="0" algn="l">
              <a:spcBef>
                <a:spcPts val="0"/>
              </a:spcBef>
              <a:spcAft>
                <a:spcPts val="0"/>
              </a:spcAft>
              <a:buClr>
                <a:srgbClr val="000000"/>
              </a:buClr>
              <a:buSzPts val="1200"/>
              <a:buFont typeface="Arial"/>
              <a:buNone/>
            </a:pPr>
            <a:r>
              <a:t/>
            </a:r>
            <a:endParaRPr sz="1200">
              <a:solidFill>
                <a:schemeClr val="accent4"/>
              </a:solidFill>
              <a:latin typeface="Times New Roman"/>
              <a:ea typeface="Times New Roman"/>
              <a:cs typeface="Times New Roman"/>
              <a:sym typeface="Times New Roman"/>
            </a:endParaRPr>
          </a:p>
          <a:p>
            <a:pPr indent="0" lvl="0" marL="0" rtl="0" algn="l">
              <a:spcBef>
                <a:spcPts val="0"/>
              </a:spcBef>
              <a:spcAft>
                <a:spcPts val="0"/>
              </a:spcAft>
              <a:buClr>
                <a:srgbClr val="000000"/>
              </a:buClr>
              <a:buSzPts val="1200"/>
              <a:buFont typeface="Arial"/>
              <a:buNone/>
            </a:pPr>
            <a:r>
              <a:rPr lang="en" sz="1200">
                <a:solidFill>
                  <a:schemeClr val="accent4"/>
                </a:solidFill>
                <a:latin typeface="Times New Roman"/>
                <a:ea typeface="Times New Roman"/>
                <a:cs typeface="Times New Roman"/>
                <a:sym typeface="Times New Roman"/>
              </a:rPr>
              <a:t>from the print series </a:t>
            </a:r>
            <a:r>
              <a:rPr lang="en" sz="1200">
                <a:solidFill>
                  <a:schemeClr val="accent4"/>
                </a:solidFill>
              </a:rPr>
              <a:t>富嶽三十六景 “</a:t>
            </a:r>
            <a:r>
              <a:rPr lang="en" sz="1200">
                <a:solidFill>
                  <a:schemeClr val="accent4"/>
                </a:solidFill>
                <a:latin typeface="Times New Roman"/>
                <a:ea typeface="Times New Roman"/>
                <a:cs typeface="Times New Roman"/>
                <a:sym typeface="Times New Roman"/>
              </a:rPr>
              <a:t>Thirty-six Views of Mount Fuji” ca. 1830–32, MET.</a:t>
            </a:r>
            <a:endParaRPr sz="1200">
              <a:solidFill>
                <a:schemeClr val="accent4"/>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accent4"/>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Frank Ruhl Libre Light"/>
              <a:ea typeface="Frank Ruhl Libre Light"/>
              <a:cs typeface="Frank Ruhl Libre Light"/>
              <a:sym typeface="Frank Ruhl Libre Light"/>
            </a:endParaRPr>
          </a:p>
        </p:txBody>
      </p:sp>
      <p:sp>
        <p:nvSpPr>
          <p:cNvPr id="229" name="Google Shape;229;p45"/>
          <p:cNvSpPr/>
          <p:nvPr/>
        </p:nvSpPr>
        <p:spPr>
          <a:xfrm>
            <a:off x="556750" y="115300"/>
            <a:ext cx="8030700" cy="431100"/>
          </a:xfrm>
          <a:prstGeom prst="rect">
            <a:avLst/>
          </a:prstGeom>
          <a:solidFill>
            <a:srgbClr val="DCC4A9">
              <a:alpha val="4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5"/>
          <p:cNvSpPr txBox="1"/>
          <p:nvPr>
            <p:ph idx="4294967295" type="title"/>
          </p:nvPr>
        </p:nvSpPr>
        <p:spPr>
          <a:xfrm>
            <a:off x="1722700" y="97300"/>
            <a:ext cx="5698800" cy="46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b="1" lang="en" sz="1900">
                <a:solidFill>
                  <a:srgbClr val="FFFFFF"/>
                </a:solidFill>
                <a:latin typeface="EB Garamond"/>
                <a:ea typeface="EB Garamond"/>
                <a:cs typeface="EB Garamond"/>
                <a:sym typeface="EB Garamond"/>
              </a:rPr>
              <a:t>The rationale of this research project</a:t>
            </a:r>
            <a:endParaRPr sz="1200">
              <a:solidFill>
                <a:srgbClr val="FFFFFF"/>
              </a:solidFill>
            </a:endParaRPr>
          </a:p>
        </p:txBody>
      </p:sp>
      <p:sp>
        <p:nvSpPr>
          <p:cNvPr id="231" name="Google Shape;231;p45"/>
          <p:cNvSpPr/>
          <p:nvPr/>
        </p:nvSpPr>
        <p:spPr>
          <a:xfrm>
            <a:off x="7274950" y="2066364"/>
            <a:ext cx="780600" cy="192300"/>
          </a:xfrm>
          <a:prstGeom prst="roundRect">
            <a:avLst>
              <a:gd fmla="val 16667" name="adj"/>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5"/>
          <p:cNvSpPr/>
          <p:nvPr/>
        </p:nvSpPr>
        <p:spPr>
          <a:xfrm>
            <a:off x="6363250" y="3151725"/>
            <a:ext cx="1692300" cy="354900"/>
          </a:xfrm>
          <a:prstGeom prst="wedgeRectCallout">
            <a:avLst>
              <a:gd fmla="val 14186" name="adj1"/>
              <a:gd fmla="val -291617" name="adj2"/>
            </a:avLst>
          </a:pr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1" lang="en" sz="1400" u="none" cap="none" strike="noStrike">
                <a:solidFill>
                  <a:srgbClr val="FFFFFF"/>
                </a:solidFill>
                <a:latin typeface="EB Garamond"/>
                <a:ea typeface="EB Garamond"/>
                <a:cs typeface="EB Garamond"/>
                <a:sym typeface="EB Garamond"/>
              </a:rPr>
              <a:t>Place-name entity</a:t>
            </a:r>
            <a:endParaRPr b="1" i="1" sz="1400" u="none" cap="none" strike="noStrike">
              <a:solidFill>
                <a:srgbClr val="FFFFFF"/>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700" name="Google Shape;700;p72"/>
          <p:cNvGrpSpPr/>
          <p:nvPr/>
        </p:nvGrpSpPr>
        <p:grpSpPr>
          <a:xfrm>
            <a:off x="5617000" y="3127900"/>
            <a:ext cx="2500250" cy="827100"/>
            <a:chOff x="5809425" y="3127900"/>
            <a:chExt cx="2500250" cy="827100"/>
          </a:xfrm>
        </p:grpSpPr>
        <p:cxnSp>
          <p:nvCxnSpPr>
            <p:cNvPr id="701" name="Google Shape;701;p72"/>
            <p:cNvCxnSpPr/>
            <p:nvPr/>
          </p:nvCxnSpPr>
          <p:spPr>
            <a:xfrm>
              <a:off x="5809425" y="3353435"/>
              <a:ext cx="582000" cy="0"/>
            </a:xfrm>
            <a:prstGeom prst="straightConnector1">
              <a:avLst/>
            </a:prstGeom>
            <a:noFill/>
            <a:ln cap="flat" cmpd="sng" w="9525">
              <a:solidFill>
                <a:srgbClr val="20124D"/>
              </a:solidFill>
              <a:prstDash val="solid"/>
              <a:round/>
              <a:headEnd len="sm" w="sm" type="none"/>
              <a:tailEnd len="sm" w="sm" type="none"/>
            </a:ln>
          </p:spPr>
        </p:cxnSp>
        <p:sp>
          <p:nvSpPr>
            <p:cNvPr id="702" name="Google Shape;702;p72"/>
            <p:cNvSpPr txBox="1"/>
            <p:nvPr/>
          </p:nvSpPr>
          <p:spPr>
            <a:xfrm>
              <a:off x="6442475" y="3127900"/>
              <a:ext cx="1867200" cy="82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Frank Ruhl Libre"/>
                  <a:ea typeface="Frank Ruhl Libre"/>
                  <a:cs typeface="Frank Ruhl Libre"/>
                  <a:sym typeface="Frank Ruhl Libre"/>
                </a:rPr>
                <a:t>PLACE</a:t>
              </a:r>
              <a:endParaRPr b="1" i="0" sz="1200" u="none" cap="none" strike="noStrike">
                <a:solidFill>
                  <a:schemeClr val="dk1"/>
                </a:solidFill>
                <a:latin typeface="Frank Ruhl Libre"/>
                <a:ea typeface="Frank Ruhl Libre"/>
                <a:cs typeface="Frank Ruhl Libre"/>
                <a:sym typeface="Frank Ruhl Libre"/>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All places, merge LOC and GPE</a:t>
              </a:r>
              <a:endParaRPr b="0" i="0" sz="800" u="none" cap="none" strike="noStrike">
                <a:solidFill>
                  <a:schemeClr val="dk1"/>
                </a:solidFill>
                <a:latin typeface="Frank Ruhl Libre"/>
                <a:ea typeface="Frank Ruhl Libre"/>
                <a:cs typeface="Frank Ruhl Libre"/>
                <a:sym typeface="Frank Ruhl Libre"/>
              </a:endParaRPr>
            </a:p>
            <a:p>
              <a:pPr indent="0" lvl="0" marL="0" marR="0" rtl="0" algn="l">
                <a:lnSpc>
                  <a:spcPct val="100000"/>
                </a:lnSpc>
                <a:spcBef>
                  <a:spcPts val="1600"/>
                </a:spcBef>
                <a:spcAft>
                  <a:spcPts val="1600"/>
                </a:spcAft>
                <a:buClr>
                  <a:srgbClr val="000000"/>
                </a:buClr>
                <a:buSzPts val="800"/>
                <a:buFont typeface="Arial"/>
                <a:buNone/>
              </a:pPr>
              <a:r>
                <a:t/>
              </a:r>
              <a:endParaRPr b="0" i="0" sz="800" u="none" cap="none" strike="noStrike">
                <a:solidFill>
                  <a:schemeClr val="dk1"/>
                </a:solidFill>
                <a:latin typeface="Frank Ruhl Libre"/>
                <a:ea typeface="Frank Ruhl Libre"/>
                <a:cs typeface="Frank Ruhl Libre"/>
                <a:sym typeface="Frank Ruhl Libre"/>
              </a:endParaRPr>
            </a:p>
          </p:txBody>
        </p:sp>
        <p:sp>
          <p:nvSpPr>
            <p:cNvPr id="703" name="Google Shape;703;p72"/>
            <p:cNvSpPr/>
            <p:nvPr/>
          </p:nvSpPr>
          <p:spPr>
            <a:xfrm>
              <a:off x="6195427" y="3253035"/>
              <a:ext cx="198600" cy="1983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72"/>
            <p:cNvSpPr txBox="1"/>
            <p:nvPr/>
          </p:nvSpPr>
          <p:spPr>
            <a:xfrm>
              <a:off x="6170417" y="3196994"/>
              <a:ext cx="247500" cy="31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3</a:t>
              </a:r>
              <a:endParaRPr b="0" i="0" sz="800" u="none" cap="none" strike="noStrike">
                <a:solidFill>
                  <a:schemeClr val="dk1"/>
                </a:solidFill>
                <a:latin typeface="Frank Ruhl Libre"/>
                <a:ea typeface="Frank Ruhl Libre"/>
                <a:cs typeface="Frank Ruhl Libre"/>
                <a:sym typeface="Frank Ruhl Libre"/>
              </a:endParaRPr>
            </a:p>
          </p:txBody>
        </p:sp>
      </p:grpSp>
      <p:grpSp>
        <p:nvGrpSpPr>
          <p:cNvPr id="705" name="Google Shape;705;p72"/>
          <p:cNvGrpSpPr/>
          <p:nvPr/>
        </p:nvGrpSpPr>
        <p:grpSpPr>
          <a:xfrm>
            <a:off x="672500" y="2236326"/>
            <a:ext cx="5575841" cy="1015500"/>
            <a:chOff x="864925" y="2236326"/>
            <a:chExt cx="5575841" cy="1015500"/>
          </a:xfrm>
        </p:grpSpPr>
        <p:sp>
          <p:nvSpPr>
            <p:cNvPr id="706" name="Google Shape;706;p72"/>
            <p:cNvSpPr txBox="1"/>
            <p:nvPr/>
          </p:nvSpPr>
          <p:spPr>
            <a:xfrm>
              <a:off x="864925" y="2236326"/>
              <a:ext cx="1867200" cy="1015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160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a:t>
              </a:r>
              <a:endParaRPr b="1" i="0" sz="800" u="none" cap="none" strike="noStrike">
                <a:solidFill>
                  <a:schemeClr val="dk1"/>
                </a:solidFill>
                <a:latin typeface="Frank Ruhl Libre"/>
                <a:ea typeface="Frank Ruhl Libre"/>
                <a:cs typeface="Frank Ruhl Libre"/>
                <a:sym typeface="Frank Ruhl Libre"/>
              </a:endParaRPr>
            </a:p>
          </p:txBody>
        </p:sp>
        <p:cxnSp>
          <p:nvCxnSpPr>
            <p:cNvPr id="707" name="Google Shape;707;p72"/>
            <p:cNvCxnSpPr/>
            <p:nvPr/>
          </p:nvCxnSpPr>
          <p:spPr>
            <a:xfrm rot="10800000">
              <a:off x="5372625" y="2559580"/>
              <a:ext cx="1043700" cy="0"/>
            </a:xfrm>
            <a:prstGeom prst="straightConnector1">
              <a:avLst/>
            </a:prstGeom>
            <a:noFill/>
            <a:ln cap="flat" cmpd="sng" w="9525">
              <a:solidFill>
                <a:srgbClr val="20124D"/>
              </a:solidFill>
              <a:prstDash val="solid"/>
              <a:round/>
              <a:headEnd len="sm" w="sm" type="none"/>
              <a:tailEnd len="sm" w="sm" type="none"/>
            </a:ln>
          </p:spPr>
        </p:cxnSp>
        <p:sp>
          <p:nvSpPr>
            <p:cNvPr id="708" name="Google Shape;708;p72"/>
            <p:cNvSpPr/>
            <p:nvPr/>
          </p:nvSpPr>
          <p:spPr>
            <a:xfrm>
              <a:off x="6217726" y="2454280"/>
              <a:ext cx="198600" cy="1983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72"/>
            <p:cNvSpPr txBox="1"/>
            <p:nvPr/>
          </p:nvSpPr>
          <p:spPr>
            <a:xfrm>
              <a:off x="6193266" y="2396964"/>
              <a:ext cx="247500" cy="31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2</a:t>
              </a:r>
              <a:endParaRPr b="0" i="0" sz="800" u="none" cap="none" strike="noStrike">
                <a:solidFill>
                  <a:schemeClr val="dk1"/>
                </a:solidFill>
                <a:latin typeface="Frank Ruhl Libre"/>
                <a:ea typeface="Frank Ruhl Libre"/>
                <a:cs typeface="Frank Ruhl Libre"/>
                <a:sym typeface="Frank Ruhl Libre"/>
              </a:endParaRPr>
            </a:p>
          </p:txBody>
        </p:sp>
      </p:grpSp>
      <p:grpSp>
        <p:nvGrpSpPr>
          <p:cNvPr id="710" name="Google Shape;710;p72"/>
          <p:cNvGrpSpPr/>
          <p:nvPr/>
        </p:nvGrpSpPr>
        <p:grpSpPr>
          <a:xfrm>
            <a:off x="4487075" y="1503000"/>
            <a:ext cx="3602925" cy="827100"/>
            <a:chOff x="4679500" y="1503000"/>
            <a:chExt cx="3602925" cy="827100"/>
          </a:xfrm>
        </p:grpSpPr>
        <p:cxnSp>
          <p:nvCxnSpPr>
            <p:cNvPr id="711" name="Google Shape;711;p72"/>
            <p:cNvCxnSpPr/>
            <p:nvPr/>
          </p:nvCxnSpPr>
          <p:spPr>
            <a:xfrm>
              <a:off x="4679500" y="1821845"/>
              <a:ext cx="1715100" cy="0"/>
            </a:xfrm>
            <a:prstGeom prst="straightConnector1">
              <a:avLst/>
            </a:prstGeom>
            <a:noFill/>
            <a:ln cap="flat" cmpd="sng" w="9525">
              <a:solidFill>
                <a:srgbClr val="20124D"/>
              </a:solidFill>
              <a:prstDash val="solid"/>
              <a:round/>
              <a:headEnd len="sm" w="sm" type="none"/>
              <a:tailEnd len="sm" w="sm" type="none"/>
            </a:ln>
          </p:spPr>
        </p:cxnSp>
        <p:sp>
          <p:nvSpPr>
            <p:cNvPr id="712" name="Google Shape;712;p72"/>
            <p:cNvSpPr txBox="1"/>
            <p:nvPr/>
          </p:nvSpPr>
          <p:spPr>
            <a:xfrm>
              <a:off x="6397825" y="1503000"/>
              <a:ext cx="1884600" cy="82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Frank Ruhl Libre"/>
                  <a:ea typeface="Frank Ruhl Libre"/>
                  <a:cs typeface="Frank Ruhl Libre"/>
                  <a:sym typeface="Frank Ruhl Libre"/>
                </a:rPr>
                <a:t>LOC (Location)</a:t>
              </a:r>
              <a:endParaRPr b="1" i="0" sz="1200" u="none" cap="none" strike="noStrike">
                <a:solidFill>
                  <a:schemeClr val="dk1"/>
                </a:solidFill>
                <a:latin typeface="Frank Ruhl Libre"/>
                <a:ea typeface="Frank Ruhl Libre"/>
                <a:cs typeface="Frank Ruhl Libre"/>
                <a:sym typeface="Frank Ruhl Libre"/>
              </a:endParaRPr>
            </a:p>
            <a:p>
              <a:pPr indent="0" lvl="0" marL="0" marR="0" rtl="0" algn="l">
                <a:lnSpc>
                  <a:spcPct val="100000"/>
                </a:lnSpc>
                <a:spcBef>
                  <a:spcPts val="0"/>
                </a:spcBef>
                <a:spcAft>
                  <a:spcPts val="160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Places that were less-easily pinned on a map (e.g. roads, mountain ranges)</a:t>
              </a:r>
              <a:endParaRPr b="0" i="0" sz="800" u="none" cap="none" strike="noStrike">
                <a:solidFill>
                  <a:schemeClr val="dk1"/>
                </a:solidFill>
                <a:latin typeface="Frank Ruhl Libre"/>
                <a:ea typeface="Frank Ruhl Libre"/>
                <a:cs typeface="Frank Ruhl Libre"/>
                <a:sym typeface="Frank Ruhl Libre"/>
              </a:endParaRPr>
            </a:p>
          </p:txBody>
        </p:sp>
        <p:sp>
          <p:nvSpPr>
            <p:cNvPr id="713" name="Google Shape;713;p72"/>
            <p:cNvSpPr/>
            <p:nvPr/>
          </p:nvSpPr>
          <p:spPr>
            <a:xfrm>
              <a:off x="6199230" y="1721902"/>
              <a:ext cx="198600" cy="1983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72"/>
            <p:cNvSpPr txBox="1"/>
            <p:nvPr/>
          </p:nvSpPr>
          <p:spPr>
            <a:xfrm>
              <a:off x="6174220" y="1665385"/>
              <a:ext cx="247500" cy="31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1</a:t>
              </a:r>
              <a:endParaRPr b="0" i="0" sz="800" u="none" cap="none" strike="noStrike">
                <a:solidFill>
                  <a:schemeClr val="dk1"/>
                </a:solidFill>
                <a:latin typeface="Frank Ruhl Libre"/>
                <a:ea typeface="Frank Ruhl Libre"/>
                <a:cs typeface="Frank Ruhl Libre"/>
                <a:sym typeface="Frank Ruhl Libre"/>
              </a:endParaRPr>
            </a:p>
          </p:txBody>
        </p:sp>
      </p:grpSp>
      <p:grpSp>
        <p:nvGrpSpPr>
          <p:cNvPr id="715" name="Google Shape;715;p72"/>
          <p:cNvGrpSpPr/>
          <p:nvPr/>
        </p:nvGrpSpPr>
        <p:grpSpPr>
          <a:xfrm>
            <a:off x="3074637" y="1414956"/>
            <a:ext cx="2994726" cy="2770797"/>
            <a:chOff x="3074637" y="1414956"/>
            <a:chExt cx="2994726" cy="2770797"/>
          </a:xfrm>
        </p:grpSpPr>
        <p:sp>
          <p:nvSpPr>
            <p:cNvPr id="716" name="Google Shape;716;p72"/>
            <p:cNvSpPr/>
            <p:nvPr/>
          </p:nvSpPr>
          <p:spPr>
            <a:xfrm>
              <a:off x="3488994" y="2635178"/>
              <a:ext cx="2165871" cy="809857"/>
            </a:xfrm>
            <a:custGeom>
              <a:rect b="b" l="l" r="r" t="t"/>
              <a:pathLst>
                <a:path extrusionOk="0" h="43529" w="126826">
                  <a:moveTo>
                    <a:pt x="0" y="20002"/>
                  </a:moveTo>
                  <a:lnTo>
                    <a:pt x="63389" y="43529"/>
                  </a:lnTo>
                  <a:lnTo>
                    <a:pt x="126826" y="19907"/>
                  </a:lnTo>
                  <a:lnTo>
                    <a:pt x="63580" y="0"/>
                  </a:lnTo>
                  <a:close/>
                </a:path>
              </a:pathLst>
            </a:custGeom>
            <a:solidFill>
              <a:srgbClr val="9E9E9E"/>
            </a:solidFill>
            <a:ln>
              <a:noFill/>
            </a:ln>
          </p:spPr>
        </p:sp>
        <p:sp>
          <p:nvSpPr>
            <p:cNvPr id="717" name="Google Shape;717;p72"/>
            <p:cNvSpPr/>
            <p:nvPr/>
          </p:nvSpPr>
          <p:spPr>
            <a:xfrm>
              <a:off x="3074637" y="3006255"/>
              <a:ext cx="1498124" cy="1179498"/>
            </a:xfrm>
            <a:custGeom>
              <a:rect b="b" l="l" r="r" t="t"/>
              <a:pathLst>
                <a:path extrusionOk="0" h="63817" w="87725">
                  <a:moveTo>
                    <a:pt x="24288" y="0"/>
                  </a:moveTo>
                  <a:lnTo>
                    <a:pt x="0" y="29908"/>
                  </a:lnTo>
                  <a:lnTo>
                    <a:pt x="87725" y="63817"/>
                  </a:lnTo>
                  <a:lnTo>
                    <a:pt x="87725" y="42291"/>
                  </a:lnTo>
                  <a:lnTo>
                    <a:pt x="87725" y="23526"/>
                  </a:lnTo>
                  <a:close/>
                </a:path>
              </a:pathLst>
            </a:custGeom>
            <a:solidFill>
              <a:srgbClr val="073763"/>
            </a:solidFill>
            <a:ln>
              <a:noFill/>
            </a:ln>
          </p:spPr>
        </p:sp>
        <p:sp>
          <p:nvSpPr>
            <p:cNvPr id="718" name="Google Shape;718;p72"/>
            <p:cNvSpPr/>
            <p:nvPr/>
          </p:nvSpPr>
          <p:spPr>
            <a:xfrm flipH="1">
              <a:off x="4571239" y="3006255"/>
              <a:ext cx="1498124" cy="1179498"/>
            </a:xfrm>
            <a:custGeom>
              <a:rect b="b" l="l" r="r" t="t"/>
              <a:pathLst>
                <a:path extrusionOk="0" h="63817" w="87725">
                  <a:moveTo>
                    <a:pt x="24288" y="0"/>
                  </a:moveTo>
                  <a:lnTo>
                    <a:pt x="0" y="29908"/>
                  </a:lnTo>
                  <a:lnTo>
                    <a:pt x="87725" y="63817"/>
                  </a:lnTo>
                  <a:lnTo>
                    <a:pt x="87725" y="42291"/>
                  </a:lnTo>
                  <a:lnTo>
                    <a:pt x="87725" y="23526"/>
                  </a:lnTo>
                  <a:close/>
                </a:path>
              </a:pathLst>
            </a:custGeom>
            <a:gradFill>
              <a:gsLst>
                <a:gs pos="0">
                  <a:srgbClr val="1077D2"/>
                </a:gs>
                <a:gs pos="100000">
                  <a:srgbClr val="093153"/>
                </a:gs>
              </a:gsLst>
              <a:path path="circle">
                <a:fillToRect b="50%" l="50%" r="50%" t="50%"/>
              </a:path>
              <a:tileRect/>
            </a:gradFill>
            <a:ln>
              <a:noFill/>
            </a:ln>
          </p:spPr>
        </p:sp>
        <p:sp>
          <p:nvSpPr>
            <p:cNvPr id="719" name="Google Shape;719;p72"/>
            <p:cNvSpPr/>
            <p:nvPr/>
          </p:nvSpPr>
          <p:spPr>
            <a:xfrm>
              <a:off x="3907863" y="2137478"/>
              <a:ext cx="1334160" cy="499167"/>
            </a:xfrm>
            <a:custGeom>
              <a:rect b="b" l="l" r="r" t="t"/>
              <a:pathLst>
                <a:path extrusionOk="0" h="8150" w="24053">
                  <a:moveTo>
                    <a:pt x="0" y="3827"/>
                  </a:moveTo>
                  <a:lnTo>
                    <a:pt x="11976" y="8150"/>
                  </a:lnTo>
                  <a:lnTo>
                    <a:pt x="24053" y="3827"/>
                  </a:lnTo>
                  <a:lnTo>
                    <a:pt x="12126" y="0"/>
                  </a:lnTo>
                  <a:close/>
                </a:path>
              </a:pathLst>
            </a:custGeom>
            <a:solidFill>
              <a:srgbClr val="9E9E9E"/>
            </a:solidFill>
            <a:ln>
              <a:noFill/>
            </a:ln>
          </p:spPr>
        </p:sp>
        <p:sp>
          <p:nvSpPr>
            <p:cNvPr id="720" name="Google Shape;720;p72"/>
            <p:cNvSpPr/>
            <p:nvPr/>
          </p:nvSpPr>
          <p:spPr>
            <a:xfrm>
              <a:off x="3561986" y="2371372"/>
              <a:ext cx="1013303" cy="865082"/>
            </a:xfrm>
            <a:custGeom>
              <a:rect b="b" l="l" r="r" t="t"/>
              <a:pathLst>
                <a:path extrusionOk="0" h="14114" w="18238">
                  <a:moveTo>
                    <a:pt x="6262" y="0"/>
                  </a:moveTo>
                  <a:lnTo>
                    <a:pt x="18238" y="4324"/>
                  </a:lnTo>
                  <a:lnTo>
                    <a:pt x="18238" y="14114"/>
                  </a:lnTo>
                  <a:lnTo>
                    <a:pt x="0" y="7554"/>
                  </a:lnTo>
                  <a:close/>
                </a:path>
              </a:pathLst>
            </a:custGeom>
            <a:solidFill>
              <a:srgbClr val="073763"/>
            </a:solidFill>
            <a:ln>
              <a:noFill/>
            </a:ln>
          </p:spPr>
        </p:sp>
        <p:sp>
          <p:nvSpPr>
            <p:cNvPr id="721" name="Google Shape;721;p72"/>
            <p:cNvSpPr/>
            <p:nvPr/>
          </p:nvSpPr>
          <p:spPr>
            <a:xfrm flipH="1">
              <a:off x="4572604" y="2371372"/>
              <a:ext cx="1013303" cy="865082"/>
            </a:xfrm>
            <a:custGeom>
              <a:rect b="b" l="l" r="r" t="t"/>
              <a:pathLst>
                <a:path extrusionOk="0" h="14114" w="18238">
                  <a:moveTo>
                    <a:pt x="6262" y="0"/>
                  </a:moveTo>
                  <a:lnTo>
                    <a:pt x="18238" y="4324"/>
                  </a:lnTo>
                  <a:lnTo>
                    <a:pt x="18238" y="14114"/>
                  </a:lnTo>
                  <a:lnTo>
                    <a:pt x="0" y="7554"/>
                  </a:lnTo>
                  <a:close/>
                </a:path>
              </a:pathLst>
            </a:custGeom>
            <a:gradFill>
              <a:gsLst>
                <a:gs pos="0">
                  <a:srgbClr val="1077D2"/>
                </a:gs>
                <a:gs pos="100000">
                  <a:srgbClr val="093153"/>
                </a:gs>
              </a:gsLst>
              <a:path path="circle">
                <a:fillToRect b="50%" l="50%" r="50%" t="50%"/>
              </a:path>
              <a:tileRect/>
            </a:gradFill>
            <a:ln>
              <a:noFill/>
            </a:ln>
          </p:spPr>
        </p:sp>
        <p:sp>
          <p:nvSpPr>
            <p:cNvPr id="722" name="Google Shape;722;p72"/>
            <p:cNvSpPr/>
            <p:nvPr/>
          </p:nvSpPr>
          <p:spPr>
            <a:xfrm>
              <a:off x="3984428" y="1414956"/>
              <a:ext cx="590881" cy="1023401"/>
            </a:xfrm>
            <a:custGeom>
              <a:rect b="b" l="l" r="r" t="t"/>
              <a:pathLst>
                <a:path extrusionOk="0" h="16697" w="10635">
                  <a:moveTo>
                    <a:pt x="10635" y="0"/>
                  </a:moveTo>
                  <a:lnTo>
                    <a:pt x="0" y="12722"/>
                  </a:lnTo>
                  <a:lnTo>
                    <a:pt x="10635" y="16697"/>
                  </a:lnTo>
                  <a:close/>
                </a:path>
              </a:pathLst>
            </a:custGeom>
            <a:solidFill>
              <a:srgbClr val="073763"/>
            </a:solidFill>
            <a:ln>
              <a:noFill/>
            </a:ln>
          </p:spPr>
        </p:sp>
        <p:sp>
          <p:nvSpPr>
            <p:cNvPr id="723" name="Google Shape;723;p72"/>
            <p:cNvSpPr/>
            <p:nvPr/>
          </p:nvSpPr>
          <p:spPr>
            <a:xfrm flipH="1">
              <a:off x="4572585" y="1414956"/>
              <a:ext cx="590881" cy="1023401"/>
            </a:xfrm>
            <a:custGeom>
              <a:rect b="b" l="l" r="r" t="t"/>
              <a:pathLst>
                <a:path extrusionOk="0" h="16697" w="10635">
                  <a:moveTo>
                    <a:pt x="10635" y="0"/>
                  </a:moveTo>
                  <a:lnTo>
                    <a:pt x="0" y="12722"/>
                  </a:lnTo>
                  <a:lnTo>
                    <a:pt x="10635" y="16697"/>
                  </a:lnTo>
                  <a:close/>
                </a:path>
              </a:pathLst>
            </a:custGeom>
            <a:gradFill>
              <a:gsLst>
                <a:gs pos="0">
                  <a:srgbClr val="1077D2"/>
                </a:gs>
                <a:gs pos="100000">
                  <a:srgbClr val="093153"/>
                </a:gs>
              </a:gsLst>
              <a:path path="circle">
                <a:fillToRect b="50%" l="50%" r="50%" t="50%"/>
              </a:path>
              <a:tileRect/>
            </a:gradFill>
            <a:ln>
              <a:noFill/>
            </a:ln>
          </p:spPr>
        </p:sp>
      </p:grpSp>
      <p:sp>
        <p:nvSpPr>
          <p:cNvPr id="724" name="Google Shape;724;p72"/>
          <p:cNvSpPr txBox="1"/>
          <p:nvPr/>
        </p:nvSpPr>
        <p:spPr>
          <a:xfrm>
            <a:off x="2042600" y="1939000"/>
            <a:ext cx="426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725" name="Google Shape;725;p72"/>
          <p:cNvSpPr txBox="1"/>
          <p:nvPr/>
        </p:nvSpPr>
        <p:spPr>
          <a:xfrm>
            <a:off x="6211650" y="2333250"/>
            <a:ext cx="1944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Frank Ruhl Libre"/>
                <a:ea typeface="Frank Ruhl Libre"/>
                <a:cs typeface="Frank Ruhl Libre"/>
                <a:sym typeface="Frank Ruhl Libre"/>
              </a:rPr>
              <a:t>GPE (Geopolitical)</a:t>
            </a:r>
            <a:endParaRPr b="1" i="0" sz="1200" u="none" cap="none" strike="noStrike">
              <a:solidFill>
                <a:schemeClr val="dk1"/>
              </a:solidFill>
              <a:latin typeface="Frank Ruhl Libre"/>
              <a:ea typeface="Frank Ruhl Libre"/>
              <a:cs typeface="Frank Ruhl Libre"/>
              <a:sym typeface="Frank Ruhl Libre"/>
            </a:endParaRPr>
          </a:p>
          <a:p>
            <a:pPr indent="0" lvl="0" marL="0" marR="0" rtl="0" algn="l">
              <a:lnSpc>
                <a:spcPct val="100000"/>
              </a:lnSpc>
              <a:spcBef>
                <a:spcPts val="0"/>
              </a:spcBef>
              <a:spcAft>
                <a:spcPts val="160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Places that were possible to be pinned on a map (e.g. names of cities, temples, shrines, bridges)</a:t>
            </a: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726" name="Google Shape;726;p72"/>
          <p:cNvSpPr txBox="1"/>
          <p:nvPr/>
        </p:nvSpPr>
        <p:spPr>
          <a:xfrm rot="1355592">
            <a:off x="4125796" y="1884024"/>
            <a:ext cx="495854" cy="40008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Frank Ruhl Libre"/>
                <a:ea typeface="Frank Ruhl Libre"/>
                <a:cs typeface="Frank Ruhl Libre"/>
                <a:sym typeface="Frank Ruhl Libre"/>
              </a:rPr>
              <a:t>104</a:t>
            </a:r>
            <a:endParaRPr b="1" i="0" sz="1400" u="none" cap="none" strike="noStrike">
              <a:solidFill>
                <a:schemeClr val="lt1"/>
              </a:solidFill>
              <a:latin typeface="Frank Ruhl Libre"/>
              <a:ea typeface="Frank Ruhl Libre"/>
              <a:cs typeface="Frank Ruhl Libre"/>
              <a:sym typeface="Frank Ruhl Libre"/>
            </a:endParaRPr>
          </a:p>
        </p:txBody>
      </p:sp>
      <p:sp>
        <p:nvSpPr>
          <p:cNvPr id="727" name="Google Shape;727;p72"/>
          <p:cNvSpPr txBox="1"/>
          <p:nvPr/>
        </p:nvSpPr>
        <p:spPr>
          <a:xfrm rot="1355592">
            <a:off x="3925946" y="2600199"/>
            <a:ext cx="495854" cy="40008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Frank Ruhl Libre"/>
                <a:ea typeface="Frank Ruhl Libre"/>
                <a:cs typeface="Frank Ruhl Libre"/>
                <a:sym typeface="Frank Ruhl Libre"/>
              </a:rPr>
              <a:t>365</a:t>
            </a:r>
            <a:endParaRPr b="1" i="0" sz="1400" u="none" cap="none" strike="noStrike">
              <a:solidFill>
                <a:schemeClr val="lt1"/>
              </a:solidFill>
              <a:latin typeface="Frank Ruhl Libre"/>
              <a:ea typeface="Frank Ruhl Libre"/>
              <a:cs typeface="Frank Ruhl Libre"/>
              <a:sym typeface="Frank Ruhl Libre"/>
            </a:endParaRPr>
          </a:p>
        </p:txBody>
      </p:sp>
      <p:sp>
        <p:nvSpPr>
          <p:cNvPr id="728" name="Google Shape;728;p72"/>
          <p:cNvSpPr txBox="1"/>
          <p:nvPr/>
        </p:nvSpPr>
        <p:spPr>
          <a:xfrm rot="1355592">
            <a:off x="3620271" y="3341399"/>
            <a:ext cx="495854" cy="40008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Frank Ruhl Libre"/>
                <a:ea typeface="Frank Ruhl Libre"/>
                <a:cs typeface="Frank Ruhl Libre"/>
                <a:sym typeface="Frank Ruhl Libre"/>
              </a:rPr>
              <a:t>469</a:t>
            </a:r>
            <a:endParaRPr b="1" i="0" sz="1400" u="none" cap="none" strike="noStrike">
              <a:solidFill>
                <a:schemeClr val="lt1"/>
              </a:solidFill>
              <a:latin typeface="Frank Ruhl Libre"/>
              <a:ea typeface="Frank Ruhl Libre"/>
              <a:cs typeface="Frank Ruhl Libre"/>
              <a:sym typeface="Frank Ruhl Libre"/>
            </a:endParaRPr>
          </a:p>
        </p:txBody>
      </p:sp>
      <p:sp>
        <p:nvSpPr>
          <p:cNvPr id="729" name="Google Shape;729;p72"/>
          <p:cNvSpPr txBox="1"/>
          <p:nvPr/>
        </p:nvSpPr>
        <p:spPr>
          <a:xfrm>
            <a:off x="1450550" y="3034300"/>
            <a:ext cx="426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730" name="Google Shape;730;p72"/>
          <p:cNvSpPr txBox="1"/>
          <p:nvPr/>
        </p:nvSpPr>
        <p:spPr>
          <a:xfrm rot="1355466">
            <a:off x="2959047" y="3790722"/>
            <a:ext cx="1608739" cy="35383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1" lang="en" sz="1100" u="none" cap="none" strike="noStrike">
                <a:solidFill>
                  <a:srgbClr val="073763"/>
                </a:solidFill>
                <a:latin typeface="Frank Ruhl Libre Light"/>
                <a:ea typeface="Frank Ruhl Libre Light"/>
                <a:cs typeface="Frank Ruhl Libre Light"/>
                <a:sym typeface="Frank Ruhl Libre Light"/>
              </a:rPr>
              <a:t>Number of tags</a:t>
            </a:r>
            <a:endParaRPr b="0" i="1" sz="1100" u="none" cap="none" strike="noStrike">
              <a:solidFill>
                <a:srgbClr val="073763"/>
              </a:solidFill>
              <a:latin typeface="Frank Ruhl Libre Light"/>
              <a:ea typeface="Frank Ruhl Libre Light"/>
              <a:cs typeface="Frank Ruhl Libre Light"/>
              <a:sym typeface="Frank Ruhl Libre Light"/>
            </a:endParaRPr>
          </a:p>
        </p:txBody>
      </p:sp>
      <p:sp>
        <p:nvSpPr>
          <p:cNvPr id="731" name="Google Shape;731;p72"/>
          <p:cNvSpPr txBox="1"/>
          <p:nvPr/>
        </p:nvSpPr>
        <p:spPr>
          <a:xfrm>
            <a:off x="1732975" y="931563"/>
            <a:ext cx="29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E101A"/>
                </a:solidFill>
                <a:latin typeface="EB Garamond"/>
                <a:ea typeface="EB Garamond"/>
                <a:cs typeface="EB Garamond"/>
                <a:sym typeface="EB Garamond"/>
              </a:rPr>
              <a:t>Inter-annotator Agreement (ΙΑΑ)</a:t>
            </a:r>
            <a:endParaRPr b="1" i="0" sz="1500" u="none" cap="none" strike="noStrike">
              <a:solidFill>
                <a:srgbClr val="0E101A"/>
              </a:solidFill>
              <a:latin typeface="EB Garamond"/>
              <a:ea typeface="EB Garamond"/>
              <a:cs typeface="EB Garamond"/>
              <a:sym typeface="EB Garamond"/>
            </a:endParaRPr>
          </a:p>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E101A"/>
                </a:solidFill>
                <a:latin typeface="EB Garamond"/>
                <a:ea typeface="EB Garamond"/>
                <a:cs typeface="EB Garamond"/>
                <a:sym typeface="EB Garamond"/>
              </a:rPr>
              <a:t>Micro-averaged Cohen’s kappa</a:t>
            </a:r>
            <a:endParaRPr b="1" i="0" sz="1100" u="none" cap="none" strike="noStrike">
              <a:solidFill>
                <a:srgbClr val="0E101A"/>
              </a:solidFill>
              <a:latin typeface="EB Garamond"/>
              <a:ea typeface="EB Garamond"/>
              <a:cs typeface="EB Garamond"/>
              <a:sym typeface="EB Garamond"/>
            </a:endParaRPr>
          </a:p>
        </p:txBody>
      </p:sp>
      <p:sp>
        <p:nvSpPr>
          <p:cNvPr id="732" name="Google Shape;732;p72"/>
          <p:cNvSpPr txBox="1"/>
          <p:nvPr/>
        </p:nvSpPr>
        <p:spPr>
          <a:xfrm>
            <a:off x="2258625" y="1742950"/>
            <a:ext cx="9459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EB Garamond"/>
                <a:ea typeface="EB Garamond"/>
                <a:cs typeface="EB Garamond"/>
                <a:sym typeface="EB Garamond"/>
              </a:rPr>
              <a:t>42.97%</a:t>
            </a:r>
            <a:endParaRPr b="0" i="0" sz="100" u="none" cap="none" strike="noStrike">
              <a:solidFill>
                <a:schemeClr val="dk1"/>
              </a:solidFill>
              <a:latin typeface="Frank Ruhl Libre Light"/>
              <a:ea typeface="Frank Ruhl Libre Light"/>
              <a:cs typeface="Frank Ruhl Libre Light"/>
              <a:sym typeface="Frank Ruhl Libre Light"/>
            </a:endParaRPr>
          </a:p>
        </p:txBody>
      </p:sp>
      <p:sp>
        <p:nvSpPr>
          <p:cNvPr id="733" name="Google Shape;733;p72"/>
          <p:cNvSpPr txBox="1"/>
          <p:nvPr/>
        </p:nvSpPr>
        <p:spPr>
          <a:xfrm>
            <a:off x="2258625" y="2369413"/>
            <a:ext cx="9459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EB Garamond"/>
                <a:ea typeface="EB Garamond"/>
                <a:cs typeface="EB Garamond"/>
                <a:sym typeface="EB Garamond"/>
              </a:rPr>
              <a:t>78.63%</a:t>
            </a:r>
            <a:endParaRPr b="0" i="0" sz="100" u="none" cap="none" strike="noStrike">
              <a:solidFill>
                <a:schemeClr val="dk1"/>
              </a:solidFill>
              <a:latin typeface="Frank Ruhl Libre Light"/>
              <a:ea typeface="Frank Ruhl Libre Light"/>
              <a:cs typeface="Frank Ruhl Libre Light"/>
              <a:sym typeface="Frank Ruhl Libre Light"/>
            </a:endParaRPr>
          </a:p>
        </p:txBody>
      </p:sp>
      <p:sp>
        <p:nvSpPr>
          <p:cNvPr id="734" name="Google Shape;734;p72"/>
          <p:cNvSpPr txBox="1"/>
          <p:nvPr/>
        </p:nvSpPr>
        <p:spPr>
          <a:xfrm>
            <a:off x="2199400" y="2995900"/>
            <a:ext cx="9459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EB Garamond"/>
                <a:ea typeface="EB Garamond"/>
                <a:cs typeface="EB Garamond"/>
                <a:sym typeface="EB Garamond"/>
              </a:rPr>
              <a:t>78.80%</a:t>
            </a:r>
            <a:endParaRPr b="0" i="0" sz="100" u="none" cap="none" strike="noStrike">
              <a:solidFill>
                <a:schemeClr val="dk1"/>
              </a:solidFill>
              <a:latin typeface="Frank Ruhl Libre Light"/>
              <a:ea typeface="Frank Ruhl Libre Light"/>
              <a:cs typeface="Frank Ruhl Libre Light"/>
              <a:sym typeface="Frank Ruhl Libre Light"/>
            </a:endParaRPr>
          </a:p>
        </p:txBody>
      </p:sp>
      <p:sp>
        <p:nvSpPr>
          <p:cNvPr id="735" name="Google Shape;735;p72"/>
          <p:cNvSpPr txBox="1"/>
          <p:nvPr>
            <p:ph type="title"/>
          </p:nvPr>
        </p:nvSpPr>
        <p:spPr>
          <a:xfrm>
            <a:off x="1041075" y="6200"/>
            <a:ext cx="7061700" cy="699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b="1" lang="en" sz="1900">
                <a:solidFill>
                  <a:schemeClr val="lt1"/>
                </a:solidFill>
                <a:latin typeface="EB Garamond"/>
                <a:ea typeface="EB Garamond"/>
                <a:cs typeface="EB Garamond"/>
                <a:sym typeface="EB Garamond"/>
              </a:rPr>
              <a:t>Dataset development</a:t>
            </a:r>
            <a:endParaRPr>
              <a:solidFill>
                <a:schemeClr val="lt1"/>
              </a:solidFill>
            </a:endParaRPr>
          </a:p>
        </p:txBody>
      </p:sp>
      <p:sp>
        <p:nvSpPr>
          <p:cNvPr id="736" name="Google Shape;736;p72"/>
          <p:cNvSpPr txBox="1"/>
          <p:nvPr/>
        </p:nvSpPr>
        <p:spPr>
          <a:xfrm>
            <a:off x="5617000" y="914838"/>
            <a:ext cx="30000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E101A"/>
                </a:solidFill>
                <a:latin typeface="EB Garamond"/>
                <a:ea typeface="EB Garamond"/>
                <a:cs typeface="EB Garamond"/>
                <a:sym typeface="EB Garamond"/>
              </a:rPr>
              <a:t>Tags for place-names</a:t>
            </a:r>
            <a:endParaRPr b="1" i="0" sz="1500" u="none" cap="none" strike="noStrike">
              <a:solidFill>
                <a:srgbClr val="0E101A"/>
              </a:solidFill>
              <a:latin typeface="EB Garamond"/>
              <a:ea typeface="EB Garamond"/>
              <a:cs typeface="EB Garamond"/>
              <a:sym typeface="EB Garamond"/>
            </a:endParaRPr>
          </a:p>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E101A"/>
                </a:solidFill>
                <a:latin typeface="EB Garamond"/>
                <a:ea typeface="EB Garamond"/>
                <a:cs typeface="EB Garamond"/>
                <a:sym typeface="EB Garamond"/>
              </a:rPr>
              <a:t>Annotations</a:t>
            </a:r>
            <a:endParaRPr b="0" i="0" sz="1400" u="none" cap="none" strike="noStrike">
              <a:solidFill>
                <a:srgbClr val="000000"/>
              </a:solidFill>
              <a:latin typeface="Arial"/>
              <a:ea typeface="Arial"/>
              <a:cs typeface="Arial"/>
              <a:sym typeface="Arial"/>
            </a:endParaRPr>
          </a:p>
        </p:txBody>
      </p:sp>
      <p:graphicFrame>
        <p:nvGraphicFramePr>
          <p:cNvPr id="737" name="Google Shape;737;p72"/>
          <p:cNvGraphicFramePr/>
          <p:nvPr/>
        </p:nvGraphicFramePr>
        <p:xfrm>
          <a:off x="73250" y="3821338"/>
          <a:ext cx="3000000" cy="3000000"/>
        </p:xfrm>
        <a:graphic>
          <a:graphicData uri="http://schemas.openxmlformats.org/drawingml/2006/table">
            <a:tbl>
              <a:tblPr>
                <a:noFill/>
                <a:tableStyleId>{BC92C577-2C53-44FE-B252-48478B25BC0C}</a:tableStyleId>
              </a:tblPr>
              <a:tblGrid>
                <a:gridCol w="395375"/>
                <a:gridCol w="834300"/>
                <a:gridCol w="880950"/>
                <a:gridCol w="811675"/>
              </a:tblGrid>
              <a:tr h="270100">
                <a:tc>
                  <a:txBody>
                    <a:bodyPr/>
                    <a:lstStyle/>
                    <a:p>
                      <a:pPr indent="0" lvl="0" marL="0" marR="0" rtl="0" algn="ctr">
                        <a:lnSpc>
                          <a:spcPct val="100000"/>
                        </a:lnSpc>
                        <a:spcBef>
                          <a:spcPts val="0"/>
                        </a:spcBef>
                        <a:spcAft>
                          <a:spcPts val="0"/>
                        </a:spcAft>
                        <a:buClr>
                          <a:srgbClr val="000000"/>
                        </a:buClr>
                        <a:buSzPts val="1200"/>
                        <a:buFont typeface="Arial"/>
                        <a:buNone/>
                      </a:pPr>
                      <a:r>
                        <a:t/>
                      </a:r>
                      <a:endParaRPr b="1" sz="7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700" u="none" cap="none" strike="noStrike">
                          <a:latin typeface="EB Garamond"/>
                          <a:ea typeface="EB Garamond"/>
                          <a:cs typeface="EB Garamond"/>
                          <a:sym typeface="EB Garamond"/>
                        </a:rPr>
                        <a:t>Precision</a:t>
                      </a:r>
                      <a:endParaRPr b="1" sz="7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700" u="none" cap="none" strike="noStrike">
                          <a:latin typeface="EB Garamond"/>
                          <a:ea typeface="EB Garamond"/>
                          <a:cs typeface="EB Garamond"/>
                          <a:sym typeface="EB Garamond"/>
                        </a:rPr>
                        <a:t>Recall</a:t>
                      </a:r>
                      <a:endParaRPr b="1" sz="7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700" u="none" cap="none" strike="noStrike">
                          <a:latin typeface="EB Garamond"/>
                          <a:ea typeface="EB Garamond"/>
                          <a:cs typeface="EB Garamond"/>
                          <a:sym typeface="EB Garamond"/>
                        </a:rPr>
                        <a:t>F1-score</a:t>
                      </a:r>
                      <a:endParaRPr b="1" sz="700" u="none" cap="none" strike="noStrike">
                        <a:latin typeface="EB Garamond"/>
                        <a:ea typeface="EB Garamond"/>
                        <a:cs typeface="EB Garamond"/>
                        <a:sym typeface="EB Garamond"/>
                      </a:endParaRPr>
                    </a:p>
                  </a:txBody>
                  <a:tcPr marT="91425" marB="91425" marR="91425" marL="91425"/>
                </a:tc>
              </a:tr>
              <a:tr h="270100">
                <a:tc>
                  <a:txBody>
                    <a:bodyPr/>
                    <a:lstStyle/>
                    <a:p>
                      <a:pPr indent="0" lvl="0" marL="0" marR="0" rtl="0" algn="ctr">
                        <a:lnSpc>
                          <a:spcPct val="100000"/>
                        </a:lnSpc>
                        <a:spcBef>
                          <a:spcPts val="0"/>
                        </a:spcBef>
                        <a:spcAft>
                          <a:spcPts val="0"/>
                        </a:spcAft>
                        <a:buClr>
                          <a:srgbClr val="000000"/>
                        </a:buClr>
                        <a:buSzPts val="1200"/>
                        <a:buFont typeface="Arial"/>
                        <a:buNone/>
                      </a:pPr>
                      <a:r>
                        <a:t/>
                      </a:r>
                      <a:endParaRPr b="1" sz="7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700" u="none" cap="none" strike="noStrike">
                          <a:latin typeface="EB Garamond"/>
                          <a:ea typeface="EB Garamond"/>
                          <a:cs typeface="EB Garamond"/>
                          <a:sym typeface="EB Garamond"/>
                        </a:rPr>
                        <a:t>SPACY      BERT</a:t>
                      </a:r>
                      <a:endParaRPr b="1" sz="7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700" u="none" cap="none" strike="noStrike">
                          <a:solidFill>
                            <a:srgbClr val="000000"/>
                          </a:solidFill>
                          <a:latin typeface="EB Garamond"/>
                          <a:ea typeface="EB Garamond"/>
                          <a:cs typeface="EB Garamond"/>
                          <a:sym typeface="EB Garamond"/>
                        </a:rPr>
                        <a:t>SPACY </a:t>
                      </a:r>
                      <a:r>
                        <a:rPr b="1" lang="en" sz="700">
                          <a:solidFill>
                            <a:schemeClr val="dk1"/>
                          </a:solidFill>
                          <a:latin typeface="EB Garamond"/>
                          <a:ea typeface="EB Garamond"/>
                          <a:cs typeface="EB Garamond"/>
                          <a:sym typeface="EB Garamond"/>
                        </a:rPr>
                        <a:t>      </a:t>
                      </a:r>
                      <a:r>
                        <a:rPr b="1" lang="en" sz="700" u="none" cap="none" strike="noStrike">
                          <a:solidFill>
                            <a:srgbClr val="000000"/>
                          </a:solidFill>
                          <a:latin typeface="EB Garamond"/>
                          <a:ea typeface="EB Garamond"/>
                          <a:cs typeface="EB Garamond"/>
                          <a:sym typeface="EB Garamond"/>
                        </a:rPr>
                        <a:t>BERT</a:t>
                      </a:r>
                      <a:endParaRPr b="1" sz="7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700" u="none" cap="none" strike="noStrike">
                          <a:solidFill>
                            <a:srgbClr val="000000"/>
                          </a:solidFill>
                          <a:latin typeface="EB Garamond"/>
                          <a:ea typeface="EB Garamond"/>
                          <a:cs typeface="EB Garamond"/>
                          <a:sym typeface="EB Garamond"/>
                        </a:rPr>
                        <a:t>SPACY</a:t>
                      </a:r>
                      <a:r>
                        <a:rPr b="1" lang="en" sz="700">
                          <a:solidFill>
                            <a:schemeClr val="dk1"/>
                          </a:solidFill>
                          <a:latin typeface="EB Garamond"/>
                          <a:ea typeface="EB Garamond"/>
                          <a:cs typeface="EB Garamond"/>
                          <a:sym typeface="EB Garamond"/>
                        </a:rPr>
                        <a:t>      </a:t>
                      </a:r>
                      <a:r>
                        <a:rPr b="1" lang="en" sz="700" u="none" cap="none" strike="noStrike">
                          <a:solidFill>
                            <a:srgbClr val="000000"/>
                          </a:solidFill>
                          <a:latin typeface="EB Garamond"/>
                          <a:ea typeface="EB Garamond"/>
                          <a:cs typeface="EB Garamond"/>
                          <a:sym typeface="EB Garamond"/>
                        </a:rPr>
                        <a:t>BERT</a:t>
                      </a:r>
                      <a:endParaRPr b="1" sz="700" u="none" cap="none" strike="noStrike">
                        <a:latin typeface="EB Garamond"/>
                        <a:ea typeface="EB Garamond"/>
                        <a:cs typeface="EB Garamond"/>
                        <a:sym typeface="EB Garamond"/>
                      </a:endParaRPr>
                    </a:p>
                  </a:txBody>
                  <a:tcPr marT="91425" marB="91425" marR="91425" marL="91425"/>
                </a:tc>
              </a:tr>
              <a:tr h="270100">
                <a:tc>
                  <a:txBody>
                    <a:bodyPr/>
                    <a:lstStyle/>
                    <a:p>
                      <a:pPr indent="0" lvl="0" marL="0" marR="0" rtl="0" algn="ctr">
                        <a:lnSpc>
                          <a:spcPct val="100000"/>
                        </a:lnSpc>
                        <a:spcBef>
                          <a:spcPts val="0"/>
                        </a:spcBef>
                        <a:spcAft>
                          <a:spcPts val="0"/>
                        </a:spcAft>
                        <a:buClr>
                          <a:srgbClr val="000000"/>
                        </a:buClr>
                        <a:buSzPts val="1200"/>
                        <a:buFont typeface="Arial"/>
                        <a:buNone/>
                      </a:pPr>
                      <a:r>
                        <a:rPr b="1" lang="en" sz="700" u="none" cap="none" strike="noStrike">
                          <a:latin typeface="EB Garamond"/>
                          <a:ea typeface="EB Garamond"/>
                          <a:cs typeface="EB Garamond"/>
                          <a:sym typeface="EB Garamond"/>
                        </a:rPr>
                        <a:t>GPE</a:t>
                      </a:r>
                      <a:endParaRPr b="1" sz="7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700" u="none" cap="none" strike="noStrike">
                          <a:latin typeface="EB Garamond"/>
                          <a:ea typeface="EB Garamond"/>
                          <a:cs typeface="EB Garamond"/>
                          <a:sym typeface="EB Garamond"/>
                        </a:rPr>
                        <a:t>0.39  </a:t>
                      </a:r>
                      <a:r>
                        <a:rPr b="1" lang="en" sz="700">
                          <a:solidFill>
                            <a:schemeClr val="dk1"/>
                          </a:solidFill>
                          <a:latin typeface="EB Garamond"/>
                          <a:ea typeface="EB Garamond"/>
                          <a:cs typeface="EB Garamond"/>
                          <a:sym typeface="EB Garamond"/>
                        </a:rPr>
                        <a:t>     </a:t>
                      </a:r>
                      <a:r>
                        <a:rPr b="1" lang="en" sz="700" u="none" cap="none" strike="noStrike">
                          <a:latin typeface="EB Garamond"/>
                          <a:ea typeface="EB Garamond"/>
                          <a:cs typeface="EB Garamond"/>
                          <a:sym typeface="EB Garamond"/>
                        </a:rPr>
                        <a:t>0.73</a:t>
                      </a:r>
                      <a:endParaRPr b="1" sz="7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700" u="none" cap="none" strike="noStrike">
                          <a:solidFill>
                            <a:srgbClr val="000000"/>
                          </a:solidFill>
                          <a:latin typeface="EB Garamond"/>
                          <a:ea typeface="EB Garamond"/>
                          <a:cs typeface="EB Garamond"/>
                          <a:sym typeface="EB Garamond"/>
                        </a:rPr>
                        <a:t>0.44</a:t>
                      </a:r>
                      <a:r>
                        <a:rPr b="1" lang="en" sz="700">
                          <a:solidFill>
                            <a:schemeClr val="dk1"/>
                          </a:solidFill>
                          <a:latin typeface="EB Garamond"/>
                          <a:ea typeface="EB Garamond"/>
                          <a:cs typeface="EB Garamond"/>
                          <a:sym typeface="EB Garamond"/>
                        </a:rPr>
                        <a:t>      </a:t>
                      </a:r>
                      <a:r>
                        <a:rPr b="1" lang="en" sz="700" u="none" cap="none" strike="noStrike">
                          <a:solidFill>
                            <a:srgbClr val="000000"/>
                          </a:solidFill>
                          <a:latin typeface="EB Garamond"/>
                          <a:ea typeface="EB Garamond"/>
                          <a:cs typeface="EB Garamond"/>
                          <a:sym typeface="EB Garamond"/>
                        </a:rPr>
                        <a:t>0.74</a:t>
                      </a:r>
                      <a:endParaRPr b="1" sz="7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700" u="none" cap="none" strike="noStrike">
                          <a:solidFill>
                            <a:srgbClr val="000000"/>
                          </a:solidFill>
                          <a:latin typeface="EB Garamond"/>
                          <a:ea typeface="EB Garamond"/>
                          <a:cs typeface="EB Garamond"/>
                          <a:sym typeface="EB Garamond"/>
                        </a:rPr>
                        <a:t>0.41</a:t>
                      </a:r>
                      <a:r>
                        <a:rPr b="1" lang="en" sz="700">
                          <a:solidFill>
                            <a:schemeClr val="dk1"/>
                          </a:solidFill>
                          <a:latin typeface="EB Garamond"/>
                          <a:ea typeface="EB Garamond"/>
                          <a:cs typeface="EB Garamond"/>
                          <a:sym typeface="EB Garamond"/>
                        </a:rPr>
                        <a:t>      </a:t>
                      </a:r>
                      <a:r>
                        <a:rPr b="1" lang="en" sz="700" u="none" cap="none" strike="noStrike">
                          <a:solidFill>
                            <a:srgbClr val="000000"/>
                          </a:solidFill>
                          <a:latin typeface="EB Garamond"/>
                          <a:ea typeface="EB Garamond"/>
                          <a:cs typeface="EB Garamond"/>
                          <a:sym typeface="EB Garamond"/>
                        </a:rPr>
                        <a:t> </a:t>
                      </a:r>
                      <a:r>
                        <a:rPr b="1" lang="en" sz="700" u="none" cap="none" strike="noStrike">
                          <a:solidFill>
                            <a:schemeClr val="accent5"/>
                          </a:solidFill>
                          <a:latin typeface="EB Garamond"/>
                          <a:ea typeface="EB Garamond"/>
                          <a:cs typeface="EB Garamond"/>
                          <a:sym typeface="EB Garamond"/>
                        </a:rPr>
                        <a:t>0.74</a:t>
                      </a:r>
                      <a:endParaRPr b="1" sz="700" u="none" cap="none" strike="noStrike">
                        <a:solidFill>
                          <a:schemeClr val="accent5"/>
                        </a:solidFill>
                        <a:latin typeface="EB Garamond"/>
                        <a:ea typeface="EB Garamond"/>
                        <a:cs typeface="EB Garamond"/>
                        <a:sym typeface="EB Garamond"/>
                      </a:endParaRPr>
                    </a:p>
                  </a:txBody>
                  <a:tcPr marT="91425" marB="91425" marR="91425" marL="91425"/>
                </a:tc>
              </a:tr>
              <a:tr h="270100">
                <a:tc>
                  <a:txBody>
                    <a:bodyPr/>
                    <a:lstStyle/>
                    <a:p>
                      <a:pPr indent="0" lvl="0" marL="0" marR="0" rtl="0" algn="ctr">
                        <a:lnSpc>
                          <a:spcPct val="100000"/>
                        </a:lnSpc>
                        <a:spcBef>
                          <a:spcPts val="0"/>
                        </a:spcBef>
                        <a:spcAft>
                          <a:spcPts val="0"/>
                        </a:spcAft>
                        <a:buClr>
                          <a:srgbClr val="000000"/>
                        </a:buClr>
                        <a:buSzPts val="1200"/>
                        <a:buFont typeface="Arial"/>
                        <a:buNone/>
                      </a:pPr>
                      <a:r>
                        <a:rPr b="1" lang="en" sz="700" u="none" cap="none" strike="noStrike">
                          <a:latin typeface="EB Garamond"/>
                          <a:ea typeface="EB Garamond"/>
                          <a:cs typeface="EB Garamond"/>
                          <a:sym typeface="EB Garamond"/>
                        </a:rPr>
                        <a:t>LOC</a:t>
                      </a:r>
                      <a:endParaRPr b="1" sz="7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700" u="none" cap="none" strike="noStrike">
                          <a:solidFill>
                            <a:srgbClr val="000000"/>
                          </a:solidFill>
                          <a:latin typeface="EB Garamond"/>
                          <a:ea typeface="EB Garamond"/>
                          <a:cs typeface="EB Garamond"/>
                          <a:sym typeface="EB Garamond"/>
                        </a:rPr>
                        <a:t>0.59</a:t>
                      </a:r>
                      <a:r>
                        <a:rPr b="1" lang="en" sz="700">
                          <a:solidFill>
                            <a:schemeClr val="dk1"/>
                          </a:solidFill>
                          <a:latin typeface="EB Garamond"/>
                          <a:ea typeface="EB Garamond"/>
                          <a:cs typeface="EB Garamond"/>
                          <a:sym typeface="EB Garamond"/>
                        </a:rPr>
                        <a:t>      </a:t>
                      </a:r>
                      <a:r>
                        <a:rPr b="1" lang="en" sz="700" u="none" cap="none" strike="noStrike">
                          <a:solidFill>
                            <a:srgbClr val="000000"/>
                          </a:solidFill>
                          <a:latin typeface="EB Garamond"/>
                          <a:ea typeface="EB Garamond"/>
                          <a:cs typeface="EB Garamond"/>
                          <a:sym typeface="EB Garamond"/>
                        </a:rPr>
                        <a:t>0.59</a:t>
                      </a:r>
                      <a:endParaRPr b="1" sz="7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700" u="none" cap="none" strike="noStrike">
                          <a:solidFill>
                            <a:srgbClr val="000000"/>
                          </a:solidFill>
                          <a:latin typeface="EB Garamond"/>
                          <a:ea typeface="EB Garamond"/>
                          <a:cs typeface="EB Garamond"/>
                          <a:sym typeface="EB Garamond"/>
                        </a:rPr>
                        <a:t>0.50 </a:t>
                      </a:r>
                      <a:r>
                        <a:rPr b="1" lang="en" sz="700">
                          <a:solidFill>
                            <a:schemeClr val="dk1"/>
                          </a:solidFill>
                          <a:latin typeface="EB Garamond"/>
                          <a:ea typeface="EB Garamond"/>
                          <a:cs typeface="EB Garamond"/>
                          <a:sym typeface="EB Garamond"/>
                        </a:rPr>
                        <a:t>      </a:t>
                      </a:r>
                      <a:r>
                        <a:rPr b="1" lang="en" sz="700" u="none" cap="none" strike="noStrike">
                          <a:solidFill>
                            <a:srgbClr val="000000"/>
                          </a:solidFill>
                          <a:latin typeface="EB Garamond"/>
                          <a:ea typeface="EB Garamond"/>
                          <a:cs typeface="EB Garamond"/>
                          <a:sym typeface="EB Garamond"/>
                        </a:rPr>
                        <a:t>0.50</a:t>
                      </a:r>
                      <a:endParaRPr b="1" sz="7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700" u="none" cap="none" strike="noStrike">
                          <a:solidFill>
                            <a:schemeClr val="accent5"/>
                          </a:solidFill>
                          <a:latin typeface="EB Garamond"/>
                          <a:ea typeface="EB Garamond"/>
                          <a:cs typeface="EB Garamond"/>
                          <a:sym typeface="EB Garamond"/>
                        </a:rPr>
                        <a:t>0.54</a:t>
                      </a:r>
                      <a:r>
                        <a:rPr b="1" lang="en" sz="700">
                          <a:solidFill>
                            <a:schemeClr val="dk1"/>
                          </a:solidFill>
                          <a:latin typeface="EB Garamond"/>
                          <a:ea typeface="EB Garamond"/>
                          <a:cs typeface="EB Garamond"/>
                          <a:sym typeface="EB Garamond"/>
                        </a:rPr>
                        <a:t>      </a:t>
                      </a:r>
                      <a:r>
                        <a:rPr b="1" lang="en" sz="700" u="none" cap="none" strike="noStrike">
                          <a:solidFill>
                            <a:schemeClr val="accent5"/>
                          </a:solidFill>
                          <a:latin typeface="EB Garamond"/>
                          <a:ea typeface="EB Garamond"/>
                          <a:cs typeface="EB Garamond"/>
                          <a:sym typeface="EB Garamond"/>
                        </a:rPr>
                        <a:t>0.54</a:t>
                      </a:r>
                      <a:endParaRPr b="1" sz="700" u="none" cap="none" strike="noStrike">
                        <a:solidFill>
                          <a:schemeClr val="accent5"/>
                        </a:solidFill>
                        <a:latin typeface="EB Garamond"/>
                        <a:ea typeface="EB Garamond"/>
                        <a:cs typeface="EB Garamond"/>
                        <a:sym typeface="EB Garamond"/>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236" name="Shape 236"/>
        <p:cNvGrpSpPr/>
        <p:nvPr/>
      </p:nvGrpSpPr>
      <p:grpSpPr>
        <a:xfrm>
          <a:off x="0" y="0"/>
          <a:ext cx="0" cy="0"/>
          <a:chOff x="0" y="0"/>
          <a:chExt cx="0" cy="0"/>
        </a:xfrm>
      </p:grpSpPr>
      <p:sp>
        <p:nvSpPr>
          <p:cNvPr id="237" name="Google Shape;237;p46"/>
          <p:cNvSpPr txBox="1"/>
          <p:nvPr>
            <p:ph type="title"/>
          </p:nvPr>
        </p:nvSpPr>
        <p:spPr>
          <a:xfrm>
            <a:off x="1041150" y="643725"/>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1600"/>
              <a:buNone/>
            </a:pPr>
            <a:r>
              <a:rPr lang="en"/>
              <a:t>Research Questions</a:t>
            </a:r>
            <a:endParaRPr/>
          </a:p>
        </p:txBody>
      </p:sp>
      <p:sp>
        <p:nvSpPr>
          <p:cNvPr id="238" name="Google Shape;238;p46"/>
          <p:cNvSpPr txBox="1"/>
          <p:nvPr>
            <p:ph idx="1" type="body"/>
          </p:nvPr>
        </p:nvSpPr>
        <p:spPr>
          <a:xfrm>
            <a:off x="1041075" y="3404325"/>
            <a:ext cx="7061700" cy="766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200"/>
              <a:buNone/>
            </a:pPr>
            <a:r>
              <a:rPr lang="en">
                <a:solidFill>
                  <a:srgbClr val="595959"/>
                </a:solidFill>
                <a:latin typeface="Frank Ruhl Libre"/>
                <a:ea typeface="Frank Ruhl Libre"/>
                <a:cs typeface="Frank Ruhl Libre"/>
                <a:sym typeface="Frank Ruhl Libre"/>
              </a:rPr>
              <a:t>NLP technology allows for a large-scale digital geospatial exploration of the studied prints.</a:t>
            </a:r>
            <a:endParaRPr>
              <a:solidFill>
                <a:srgbClr val="595959"/>
              </a:solidFill>
              <a:latin typeface="Frank Ruhl Libre"/>
              <a:ea typeface="Frank Ruhl Libre"/>
              <a:cs typeface="Frank Ruhl Libre"/>
              <a:sym typeface="Frank Ruhl Libre"/>
            </a:endParaRPr>
          </a:p>
          <a:p>
            <a:pPr indent="0" lvl="0" marL="0" rtl="0" algn="l">
              <a:lnSpc>
                <a:spcPct val="115000"/>
              </a:lnSpc>
              <a:spcBef>
                <a:spcPts val="800"/>
              </a:spcBef>
              <a:spcAft>
                <a:spcPts val="800"/>
              </a:spcAft>
              <a:buSzPts val="2200"/>
              <a:buNone/>
            </a:pPr>
            <a:r>
              <a:t/>
            </a:r>
            <a:endParaRPr/>
          </a:p>
        </p:txBody>
      </p:sp>
      <p:sp>
        <p:nvSpPr>
          <p:cNvPr id="239" name="Google Shape;239;p46"/>
          <p:cNvSpPr txBox="1"/>
          <p:nvPr>
            <p:ph idx="12" type="sldNum"/>
          </p:nvPr>
        </p:nvSpPr>
        <p:spPr>
          <a:xfrm>
            <a:off x="4250075"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solidFill>
                <a:schemeClr val="lt1"/>
              </a:solidFill>
            </a:endParaRPr>
          </a:p>
        </p:txBody>
      </p:sp>
      <p:grpSp>
        <p:nvGrpSpPr>
          <p:cNvPr id="240" name="Google Shape;240;p46"/>
          <p:cNvGrpSpPr/>
          <p:nvPr/>
        </p:nvGrpSpPr>
        <p:grpSpPr>
          <a:xfrm>
            <a:off x="1041142" y="2524007"/>
            <a:ext cx="359272" cy="376691"/>
            <a:chOff x="5961125" y="1623900"/>
            <a:chExt cx="427450" cy="448175"/>
          </a:xfrm>
        </p:grpSpPr>
        <p:sp>
          <p:nvSpPr>
            <p:cNvPr id="241" name="Google Shape;241;p46"/>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46"/>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46"/>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46"/>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6"/>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6"/>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6"/>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8" name="Google Shape;248;p46"/>
          <p:cNvGrpSpPr/>
          <p:nvPr/>
        </p:nvGrpSpPr>
        <p:grpSpPr>
          <a:xfrm>
            <a:off x="1041142" y="1470082"/>
            <a:ext cx="359272" cy="376691"/>
            <a:chOff x="5961125" y="1623900"/>
            <a:chExt cx="427450" cy="448175"/>
          </a:xfrm>
        </p:grpSpPr>
        <p:sp>
          <p:nvSpPr>
            <p:cNvPr id="249" name="Google Shape;249;p46"/>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46"/>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46"/>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6"/>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6"/>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6"/>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6"/>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6" name="Google Shape;256;p46"/>
          <p:cNvSpPr txBox="1"/>
          <p:nvPr/>
        </p:nvSpPr>
        <p:spPr>
          <a:xfrm>
            <a:off x="993575" y="1227475"/>
            <a:ext cx="7061700" cy="861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200"/>
              <a:buFont typeface="Arial"/>
              <a:buNone/>
            </a:pPr>
            <a:r>
              <a:rPr b="0" i="0" lang="en" sz="2200" u="none" cap="none" strike="noStrike">
                <a:solidFill>
                  <a:srgbClr val="595959"/>
                </a:solidFill>
                <a:latin typeface="Frank Ruhl Libre"/>
                <a:ea typeface="Frank Ruhl Libre"/>
                <a:cs typeface="Frank Ruhl Libre"/>
                <a:sym typeface="Frank Ruhl Libre"/>
              </a:rPr>
              <a:t>What kind of places are depicted in </a:t>
            </a:r>
            <a:r>
              <a:rPr b="0" i="1" lang="en" sz="2200" u="none" cap="none" strike="noStrike">
                <a:solidFill>
                  <a:srgbClr val="595959"/>
                </a:solidFill>
                <a:latin typeface="Frank Ruhl Libre"/>
                <a:ea typeface="Frank Ruhl Libre"/>
                <a:cs typeface="Frank Ruhl Libre"/>
                <a:sym typeface="Frank Ruhl Libre"/>
              </a:rPr>
              <a:t>ukiyo-e</a:t>
            </a:r>
            <a:r>
              <a:rPr b="0" i="0" lang="en" sz="2200" u="none" cap="none" strike="noStrike">
                <a:solidFill>
                  <a:srgbClr val="595959"/>
                </a:solidFill>
                <a:latin typeface="Frank Ruhl Libre"/>
                <a:ea typeface="Frank Ruhl Libre"/>
                <a:cs typeface="Frank Ruhl Libre"/>
                <a:sym typeface="Frank Ruhl Libre"/>
              </a:rPr>
              <a:t> prints and what places are not featured in the images?</a:t>
            </a: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257" name="Google Shape;257;p46"/>
          <p:cNvSpPr txBox="1"/>
          <p:nvPr/>
        </p:nvSpPr>
        <p:spPr>
          <a:xfrm>
            <a:off x="1017275" y="2256050"/>
            <a:ext cx="7014300" cy="9126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800"/>
              </a:spcAft>
              <a:buClr>
                <a:srgbClr val="000000"/>
              </a:buClr>
              <a:buSzPts val="2200"/>
              <a:buFont typeface="Arial"/>
              <a:buNone/>
            </a:pPr>
            <a:r>
              <a:rPr b="0" i="0" lang="en" sz="2200" u="none" cap="none" strike="noStrike">
                <a:solidFill>
                  <a:srgbClr val="595959"/>
                </a:solidFill>
                <a:latin typeface="Frank Ruhl Libre"/>
                <a:ea typeface="Frank Ruhl Libre"/>
                <a:cs typeface="Frank Ruhl Libre"/>
                <a:sym typeface="Frank Ruhl Libre"/>
              </a:rPr>
              <a:t>How are these places distributed across Japanese territory?</a:t>
            </a:r>
            <a:endParaRPr b="0" i="0" sz="1400" u="none" cap="none" strike="noStrike">
              <a:solidFill>
                <a:srgbClr val="000000"/>
              </a:solidFill>
              <a:latin typeface="Frank Ruhl Libre Light"/>
              <a:ea typeface="Frank Ruhl Libre Light"/>
              <a:cs typeface="Frank Ruhl Libre Light"/>
              <a:sym typeface="Frank Ruhl Libr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261" name="Shape 261"/>
        <p:cNvGrpSpPr/>
        <p:nvPr/>
      </p:nvGrpSpPr>
      <p:grpSpPr>
        <a:xfrm>
          <a:off x="0" y="0"/>
          <a:ext cx="0" cy="0"/>
          <a:chOff x="0" y="0"/>
          <a:chExt cx="0" cy="0"/>
        </a:xfrm>
      </p:grpSpPr>
      <p:sp>
        <p:nvSpPr>
          <p:cNvPr id="262" name="Google Shape;262;p47"/>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263" name="Google Shape;263;p47"/>
          <p:cNvSpPr txBox="1"/>
          <p:nvPr/>
        </p:nvSpPr>
        <p:spPr>
          <a:xfrm rot="-5400000">
            <a:off x="-96345" y="2496979"/>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64" name="Google Shape;264;p47"/>
          <p:cNvSpPr txBox="1"/>
          <p:nvPr/>
        </p:nvSpPr>
        <p:spPr>
          <a:xfrm rot="5400000">
            <a:off x="8080295" y="2497120"/>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65" name="Google Shape;265;p47"/>
          <p:cNvSpPr txBox="1"/>
          <p:nvPr/>
        </p:nvSpPr>
        <p:spPr>
          <a:xfrm>
            <a:off x="3992050" y="4621612"/>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66" name="Google Shape;266;p47"/>
          <p:cNvSpPr txBox="1"/>
          <p:nvPr/>
        </p:nvSpPr>
        <p:spPr>
          <a:xfrm>
            <a:off x="3910579" y="363475"/>
            <a:ext cx="1160100" cy="149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67" name="Google Shape;267;p47"/>
          <p:cNvSpPr/>
          <p:nvPr/>
        </p:nvSpPr>
        <p:spPr>
          <a:xfrm>
            <a:off x="556750" y="115300"/>
            <a:ext cx="8030700" cy="431100"/>
          </a:xfrm>
          <a:prstGeom prst="rect">
            <a:avLst/>
          </a:prstGeom>
          <a:solidFill>
            <a:srgbClr val="DBC7AE">
              <a:alpha val="4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47"/>
          <p:cNvSpPr txBox="1"/>
          <p:nvPr>
            <p:ph idx="4294967295" type="title"/>
          </p:nvPr>
        </p:nvSpPr>
        <p:spPr>
          <a:xfrm>
            <a:off x="1722700" y="97300"/>
            <a:ext cx="5698800" cy="46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b="1" i="1" lang="en" sz="1900">
                <a:solidFill>
                  <a:srgbClr val="FFFFFF"/>
                </a:solidFill>
                <a:latin typeface="EB Garamond"/>
                <a:ea typeface="EB Garamond"/>
                <a:cs typeface="EB Garamond"/>
                <a:sym typeface="EB Garamond"/>
              </a:rPr>
              <a:t>Ukiyo-e</a:t>
            </a:r>
            <a:r>
              <a:rPr b="1" lang="en" sz="1900">
                <a:solidFill>
                  <a:srgbClr val="FFFFFF"/>
                </a:solidFill>
                <a:latin typeface="EB Garamond"/>
                <a:ea typeface="EB Garamond"/>
                <a:cs typeface="EB Garamond"/>
                <a:sym typeface="EB Garamond"/>
              </a:rPr>
              <a:t> landscape prints</a:t>
            </a:r>
            <a:endParaRPr sz="1200">
              <a:solidFill>
                <a:srgbClr val="FFFFFF"/>
              </a:solidFill>
            </a:endParaRPr>
          </a:p>
        </p:txBody>
      </p:sp>
      <p:pic>
        <p:nvPicPr>
          <p:cNvPr id="269" name="Google Shape;269;p47"/>
          <p:cNvPicPr preferRelativeResize="0"/>
          <p:nvPr/>
        </p:nvPicPr>
        <p:blipFill rotWithShape="1">
          <a:blip r:embed="rId3">
            <a:alphaModFix/>
          </a:blip>
          <a:srcRect b="0" l="0" r="0" t="0"/>
          <a:stretch/>
        </p:blipFill>
        <p:spPr>
          <a:xfrm>
            <a:off x="780850" y="808600"/>
            <a:ext cx="4660500" cy="3102300"/>
          </a:xfrm>
          <a:prstGeom prst="rect">
            <a:avLst/>
          </a:prstGeom>
          <a:noFill/>
          <a:ln>
            <a:noFill/>
          </a:ln>
        </p:spPr>
      </p:pic>
      <p:sp>
        <p:nvSpPr>
          <p:cNvPr id="270" name="Google Shape;270;p47"/>
          <p:cNvSpPr txBox="1"/>
          <p:nvPr/>
        </p:nvSpPr>
        <p:spPr>
          <a:xfrm>
            <a:off x="734649" y="3892900"/>
            <a:ext cx="76062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n" sz="1000" u="none" cap="none" strike="noStrike">
                <a:solidFill>
                  <a:schemeClr val="accent6"/>
                </a:solidFill>
                <a:latin typeface="Arial"/>
                <a:ea typeface="Arial"/>
                <a:cs typeface="Arial"/>
                <a:sym typeface="Arial"/>
              </a:rPr>
              <a:t>Utagawa Hiroshige (1797-1858), </a:t>
            </a:r>
            <a:r>
              <a:rPr b="1" i="0" lang="en" sz="1000" u="none" cap="none" strike="noStrike">
                <a:solidFill>
                  <a:schemeClr val="accent6"/>
                </a:solidFill>
                <a:latin typeface="Times New Roman"/>
                <a:ea typeface="Times New Roman"/>
                <a:cs typeface="Times New Roman"/>
                <a:sym typeface="Times New Roman"/>
              </a:rPr>
              <a:t>瀬田夕照 </a:t>
            </a:r>
            <a:r>
              <a:rPr b="1" i="0" lang="en" sz="1000" u="none" cap="none" strike="noStrike">
                <a:solidFill>
                  <a:schemeClr val="accent6"/>
                </a:solidFill>
                <a:latin typeface="Arial"/>
                <a:ea typeface="Arial"/>
                <a:cs typeface="Arial"/>
                <a:sym typeface="Arial"/>
              </a:rPr>
              <a:t>(Sunset Glow at Seta), from the print series </a:t>
            </a:r>
            <a:r>
              <a:rPr b="1" i="0" lang="en" sz="1000" u="none" cap="none" strike="noStrike">
                <a:solidFill>
                  <a:schemeClr val="accent6"/>
                </a:solidFill>
                <a:latin typeface="Times New Roman"/>
                <a:ea typeface="Times New Roman"/>
                <a:cs typeface="Times New Roman"/>
                <a:sym typeface="Times New Roman"/>
              </a:rPr>
              <a:t> 近江八景之内 </a:t>
            </a:r>
            <a:r>
              <a:rPr b="1" i="0" lang="en" sz="1000" u="none" cap="none" strike="noStrike">
                <a:solidFill>
                  <a:schemeClr val="accent6"/>
                </a:solidFill>
                <a:latin typeface="Arial"/>
                <a:ea typeface="Arial"/>
                <a:cs typeface="Arial"/>
                <a:sym typeface="Arial"/>
              </a:rPr>
              <a:t>(The Eight Views of Ōmi, 1834-35), 23.3 cm x 35.5 cm, multicolour woodblock print, the Metropolitan Museum of Art, New York (OA).</a:t>
            </a:r>
            <a:endParaRPr b="1" i="0" sz="1000" u="none" cap="none" strike="noStrike">
              <a:solidFill>
                <a:schemeClr val="accent6"/>
              </a:solidFill>
              <a:latin typeface="Arial"/>
              <a:ea typeface="Arial"/>
              <a:cs typeface="Arial"/>
              <a:sym typeface="Arial"/>
            </a:endParaRPr>
          </a:p>
        </p:txBody>
      </p:sp>
      <p:sp>
        <p:nvSpPr>
          <p:cNvPr id="271" name="Google Shape;271;p47"/>
          <p:cNvSpPr txBox="1"/>
          <p:nvPr/>
        </p:nvSpPr>
        <p:spPr>
          <a:xfrm>
            <a:off x="5439525" y="85210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275" name="Shape 275"/>
        <p:cNvGrpSpPr/>
        <p:nvPr/>
      </p:nvGrpSpPr>
      <p:grpSpPr>
        <a:xfrm>
          <a:off x="0" y="0"/>
          <a:ext cx="0" cy="0"/>
          <a:chOff x="0" y="0"/>
          <a:chExt cx="0" cy="0"/>
        </a:xfrm>
      </p:grpSpPr>
      <p:sp>
        <p:nvSpPr>
          <p:cNvPr id="276" name="Google Shape;276;p48"/>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277" name="Google Shape;277;p48"/>
          <p:cNvSpPr txBox="1"/>
          <p:nvPr/>
        </p:nvSpPr>
        <p:spPr>
          <a:xfrm rot="-5400000">
            <a:off x="-96345" y="2496979"/>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78" name="Google Shape;278;p48"/>
          <p:cNvSpPr txBox="1"/>
          <p:nvPr/>
        </p:nvSpPr>
        <p:spPr>
          <a:xfrm rot="5400000">
            <a:off x="8080295" y="2497120"/>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79" name="Google Shape;279;p48"/>
          <p:cNvSpPr txBox="1"/>
          <p:nvPr/>
        </p:nvSpPr>
        <p:spPr>
          <a:xfrm>
            <a:off x="3992050" y="4621612"/>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80" name="Google Shape;280;p48"/>
          <p:cNvSpPr txBox="1"/>
          <p:nvPr/>
        </p:nvSpPr>
        <p:spPr>
          <a:xfrm>
            <a:off x="3910579" y="363475"/>
            <a:ext cx="1160100" cy="149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81" name="Google Shape;281;p48"/>
          <p:cNvSpPr/>
          <p:nvPr/>
        </p:nvSpPr>
        <p:spPr>
          <a:xfrm>
            <a:off x="556750" y="115300"/>
            <a:ext cx="8030700" cy="431100"/>
          </a:xfrm>
          <a:prstGeom prst="rect">
            <a:avLst/>
          </a:prstGeom>
          <a:solidFill>
            <a:srgbClr val="DBC7AE">
              <a:alpha val="4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48"/>
          <p:cNvSpPr txBox="1"/>
          <p:nvPr>
            <p:ph idx="4294967295" type="title"/>
          </p:nvPr>
        </p:nvSpPr>
        <p:spPr>
          <a:xfrm>
            <a:off x="1722700" y="97300"/>
            <a:ext cx="5698800" cy="46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b="1" i="1" lang="en" sz="1900">
                <a:solidFill>
                  <a:srgbClr val="FFFFFF"/>
                </a:solidFill>
                <a:latin typeface="EB Garamond"/>
                <a:ea typeface="EB Garamond"/>
                <a:cs typeface="EB Garamond"/>
                <a:sym typeface="EB Garamond"/>
              </a:rPr>
              <a:t>Ukiyo-e</a:t>
            </a:r>
            <a:r>
              <a:rPr b="1" lang="en" sz="1900">
                <a:solidFill>
                  <a:srgbClr val="FFFFFF"/>
                </a:solidFill>
                <a:latin typeface="EB Garamond"/>
                <a:ea typeface="EB Garamond"/>
                <a:cs typeface="EB Garamond"/>
                <a:sym typeface="EB Garamond"/>
              </a:rPr>
              <a:t> landscape prints</a:t>
            </a:r>
            <a:endParaRPr sz="1200">
              <a:solidFill>
                <a:srgbClr val="FFFFFF"/>
              </a:solidFill>
            </a:endParaRPr>
          </a:p>
        </p:txBody>
      </p:sp>
      <p:pic>
        <p:nvPicPr>
          <p:cNvPr id="283" name="Google Shape;283;p48"/>
          <p:cNvPicPr preferRelativeResize="0"/>
          <p:nvPr/>
        </p:nvPicPr>
        <p:blipFill rotWithShape="1">
          <a:blip r:embed="rId3">
            <a:alphaModFix/>
          </a:blip>
          <a:srcRect b="0" l="0" r="0" t="0"/>
          <a:stretch/>
        </p:blipFill>
        <p:spPr>
          <a:xfrm>
            <a:off x="780850" y="778718"/>
            <a:ext cx="4660502" cy="3102298"/>
          </a:xfrm>
          <a:prstGeom prst="rect">
            <a:avLst/>
          </a:prstGeom>
          <a:noFill/>
          <a:ln>
            <a:noFill/>
          </a:ln>
        </p:spPr>
      </p:pic>
      <p:sp>
        <p:nvSpPr>
          <p:cNvPr id="284" name="Google Shape;284;p48"/>
          <p:cNvSpPr txBox="1"/>
          <p:nvPr/>
        </p:nvSpPr>
        <p:spPr>
          <a:xfrm>
            <a:off x="5441350" y="74095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accent4"/>
                </a:solidFill>
                <a:latin typeface="EB Garamond"/>
                <a:ea typeface="EB Garamond"/>
                <a:cs typeface="EB Garamond"/>
                <a:sym typeface="EB Garamond"/>
              </a:rPr>
              <a:t>Two cartouches in the upper left corner: </a:t>
            </a:r>
            <a:endParaRPr b="0" i="0" sz="1400" u="none" cap="none" strike="noStrike">
              <a:solidFill>
                <a:schemeClr val="accent4"/>
              </a:solidFill>
              <a:latin typeface="Times New Roman"/>
              <a:ea typeface="Times New Roman"/>
              <a:cs typeface="Times New Roman"/>
              <a:sym typeface="Times New Roman"/>
            </a:endParaRPr>
          </a:p>
        </p:txBody>
      </p:sp>
      <p:sp>
        <p:nvSpPr>
          <p:cNvPr id="285" name="Google Shape;285;p48"/>
          <p:cNvSpPr/>
          <p:nvPr/>
        </p:nvSpPr>
        <p:spPr>
          <a:xfrm>
            <a:off x="780850" y="778725"/>
            <a:ext cx="4660500" cy="3102300"/>
          </a:xfrm>
          <a:prstGeom prst="rect">
            <a:avLst/>
          </a:prstGeom>
          <a:solidFill>
            <a:srgbClr val="FFFFFF">
              <a:alpha val="31764"/>
            </a:srgbClr>
          </a:solidFill>
          <a:ln cap="flat" cmpd="sng" w="9525">
            <a:solidFill>
              <a:srgbClr val="595959"/>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6" name="Google Shape;286;p48"/>
          <p:cNvPicPr preferRelativeResize="0"/>
          <p:nvPr/>
        </p:nvPicPr>
        <p:blipFill rotWithShape="1">
          <a:blip r:embed="rId4">
            <a:alphaModFix/>
          </a:blip>
          <a:srcRect b="0" l="0" r="0" t="0"/>
          <a:stretch/>
        </p:blipFill>
        <p:spPr>
          <a:xfrm>
            <a:off x="1672324" y="1368089"/>
            <a:ext cx="2964000" cy="2371200"/>
          </a:xfrm>
          <a:prstGeom prst="rect">
            <a:avLst/>
          </a:prstGeom>
          <a:noFill/>
          <a:ln>
            <a:noFill/>
          </a:ln>
          <a:effectLst>
            <a:outerShdw blurRad="600075" rotWithShape="0" algn="bl" dir="5400000" dist="85725">
              <a:srgbClr val="000000">
                <a:alpha val="49803"/>
              </a:srgbClr>
            </a:outerShdw>
          </a:effectLst>
        </p:spPr>
      </p:pic>
      <p:sp>
        <p:nvSpPr>
          <p:cNvPr id="287" name="Google Shape;287;p48"/>
          <p:cNvSpPr/>
          <p:nvPr/>
        </p:nvSpPr>
        <p:spPr>
          <a:xfrm>
            <a:off x="3748950" y="1508175"/>
            <a:ext cx="548700" cy="1643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48"/>
          <p:cNvSpPr/>
          <p:nvPr/>
        </p:nvSpPr>
        <p:spPr>
          <a:xfrm>
            <a:off x="2079600" y="1901975"/>
            <a:ext cx="1642800" cy="1598700"/>
          </a:xfrm>
          <a:prstGeom prst="roundRect">
            <a:avLst>
              <a:gd fmla="val 16667" name="adj"/>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48"/>
          <p:cNvSpPr txBox="1"/>
          <p:nvPr/>
        </p:nvSpPr>
        <p:spPr>
          <a:xfrm>
            <a:off x="5441350" y="806675"/>
            <a:ext cx="2871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290" name="Google Shape;290;p48"/>
          <p:cNvSpPr txBox="1"/>
          <p:nvPr/>
        </p:nvSpPr>
        <p:spPr>
          <a:xfrm>
            <a:off x="5402525" y="1110250"/>
            <a:ext cx="3115800" cy="954300"/>
          </a:xfrm>
          <a:prstGeom prst="rect">
            <a:avLst/>
          </a:prstGeom>
          <a:noFill/>
          <a:ln>
            <a:noFill/>
          </a:ln>
        </p:spPr>
        <p:txBody>
          <a:bodyPr anchorCtr="0" anchor="t" bIns="91425" lIns="91425" spcFirstLastPara="1" rIns="91425" wrap="square" tIns="91425">
            <a:spAutoFit/>
          </a:bodyPr>
          <a:lstStyle/>
          <a:p>
            <a:pPr indent="-241300" lvl="0" marL="342900" marR="0" rtl="0" algn="l">
              <a:lnSpc>
                <a:spcPct val="100000"/>
              </a:lnSpc>
              <a:spcBef>
                <a:spcPts val="0"/>
              </a:spcBef>
              <a:spcAft>
                <a:spcPts val="0"/>
              </a:spcAft>
              <a:buClr>
                <a:schemeClr val="accent4"/>
              </a:buClr>
              <a:buSzPts val="1200"/>
              <a:buFont typeface="EB Garamond"/>
              <a:buChar char="●"/>
            </a:pPr>
            <a:r>
              <a:rPr b="1" i="0" lang="en" sz="1200" u="none" cap="none" strike="noStrike">
                <a:solidFill>
                  <a:srgbClr val="FF0000"/>
                </a:solidFill>
                <a:latin typeface="EB Garamond"/>
                <a:ea typeface="EB Garamond"/>
                <a:cs typeface="EB Garamond"/>
                <a:sym typeface="EB Garamond"/>
              </a:rPr>
              <a:t>red cartouche</a:t>
            </a:r>
            <a:r>
              <a:rPr b="0" i="0" lang="en" sz="1200" u="none" cap="none" strike="noStrike">
                <a:solidFill>
                  <a:schemeClr val="accent4"/>
                </a:solidFill>
                <a:latin typeface="EB Garamond"/>
                <a:ea typeface="EB Garamond"/>
                <a:cs typeface="EB Garamond"/>
                <a:sym typeface="EB Garamond"/>
              </a:rPr>
              <a:t> features the title of the print series 近江八景 </a:t>
            </a:r>
            <a:r>
              <a:rPr b="0" i="1" lang="en" sz="1200" u="none" cap="none" strike="noStrike">
                <a:solidFill>
                  <a:schemeClr val="accent4"/>
                </a:solidFill>
                <a:latin typeface="EB Garamond"/>
                <a:ea typeface="EB Garamond"/>
                <a:cs typeface="EB Garamond"/>
                <a:sym typeface="EB Garamond"/>
              </a:rPr>
              <a:t>Ōmi hakkei</a:t>
            </a:r>
            <a:r>
              <a:rPr b="0" i="0" lang="en" sz="1200" u="none" cap="none" strike="noStrike">
                <a:solidFill>
                  <a:schemeClr val="accent4"/>
                </a:solidFill>
                <a:latin typeface="EB Garamond"/>
                <a:ea typeface="EB Garamond"/>
                <a:cs typeface="EB Garamond"/>
                <a:sym typeface="EB Garamond"/>
              </a:rPr>
              <a:t> (The Eight Views of Ōmi)</a:t>
            </a:r>
            <a:br>
              <a:rPr b="0" i="0" lang="en" sz="1200" u="none" cap="none" strike="noStrike">
                <a:solidFill>
                  <a:schemeClr val="accent4"/>
                </a:solidFill>
                <a:latin typeface="EB Garamond"/>
                <a:ea typeface="EB Garamond"/>
                <a:cs typeface="EB Garamond"/>
                <a:sym typeface="EB Garamond"/>
              </a:rPr>
            </a:b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291" name="Google Shape;291;p48"/>
          <p:cNvSpPr txBox="1"/>
          <p:nvPr/>
        </p:nvSpPr>
        <p:spPr>
          <a:xfrm>
            <a:off x="5402525" y="1857575"/>
            <a:ext cx="3073500" cy="2616070"/>
          </a:xfrm>
          <a:prstGeom prst="rect">
            <a:avLst/>
          </a:prstGeom>
          <a:noFill/>
          <a:ln>
            <a:noFill/>
          </a:ln>
        </p:spPr>
        <p:txBody>
          <a:bodyPr anchorCtr="0" anchor="t" bIns="91425" lIns="91425" spcFirstLastPara="1" rIns="91425" wrap="square" tIns="91425">
            <a:spAutoFit/>
          </a:bodyPr>
          <a:lstStyle/>
          <a:p>
            <a:pPr indent="-241300" lvl="0" marL="342900" marR="0" rtl="0" algn="l">
              <a:lnSpc>
                <a:spcPct val="100000"/>
              </a:lnSpc>
              <a:spcBef>
                <a:spcPts val="0"/>
              </a:spcBef>
              <a:spcAft>
                <a:spcPts val="0"/>
              </a:spcAft>
              <a:buClr>
                <a:schemeClr val="accent4"/>
              </a:buClr>
              <a:buSzPts val="1200"/>
              <a:buFont typeface="EB Garamond"/>
              <a:buChar char="●"/>
            </a:pPr>
            <a:r>
              <a:rPr b="1" i="0" lang="en" sz="1200" u="none" cap="none" strike="noStrike">
                <a:solidFill>
                  <a:srgbClr val="FFFFFF"/>
                </a:solidFill>
                <a:latin typeface="EB Garamond"/>
                <a:ea typeface="EB Garamond"/>
                <a:cs typeface="EB Garamond"/>
                <a:sym typeface="EB Garamond"/>
              </a:rPr>
              <a:t>square cartouche</a:t>
            </a:r>
            <a:r>
              <a:rPr b="0" i="0" lang="en" sz="1200" u="none" cap="none" strike="noStrike">
                <a:solidFill>
                  <a:schemeClr val="accent4"/>
                </a:solidFill>
                <a:latin typeface="EB Garamond"/>
                <a:ea typeface="EB Garamond"/>
                <a:cs typeface="EB Garamond"/>
                <a:sym typeface="EB Garamond"/>
              </a:rPr>
              <a:t> features  the title of the print 瀬田夕照 </a:t>
            </a:r>
            <a:r>
              <a:rPr b="0" i="1" lang="en" sz="1200" u="none" cap="none" strike="noStrike">
                <a:solidFill>
                  <a:schemeClr val="accent4"/>
                </a:solidFill>
                <a:latin typeface="EB Garamond"/>
                <a:ea typeface="EB Garamond"/>
                <a:cs typeface="EB Garamond"/>
                <a:sym typeface="EB Garamond"/>
              </a:rPr>
              <a:t>Seta no sekishō</a:t>
            </a:r>
            <a:r>
              <a:rPr b="0" i="0" lang="en" sz="1200" u="none" cap="none" strike="noStrike">
                <a:solidFill>
                  <a:schemeClr val="accent4"/>
                </a:solidFill>
                <a:latin typeface="EB Garamond"/>
                <a:ea typeface="EB Garamond"/>
                <a:cs typeface="EB Garamond"/>
                <a:sym typeface="EB Garamond"/>
              </a:rPr>
              <a:t> (Sunset Glow at Seta River) with the place name 瀬田 </a:t>
            </a:r>
            <a:r>
              <a:rPr b="0" i="1" lang="en" sz="1200" u="none" cap="none" strike="noStrike">
                <a:solidFill>
                  <a:schemeClr val="accent4"/>
                </a:solidFill>
                <a:latin typeface="EB Garamond"/>
                <a:ea typeface="EB Garamond"/>
                <a:cs typeface="EB Garamond"/>
                <a:sym typeface="EB Garamond"/>
              </a:rPr>
              <a:t>Seta </a:t>
            </a:r>
            <a:r>
              <a:rPr b="0" i="0" lang="en" sz="1200" u="none" cap="none" strike="noStrike">
                <a:solidFill>
                  <a:schemeClr val="accent4"/>
                </a:solidFill>
                <a:latin typeface="EB Garamond"/>
                <a:ea typeface="EB Garamond"/>
                <a:cs typeface="EB Garamond"/>
                <a:sym typeface="EB Garamond"/>
              </a:rPr>
              <a:t>(Seta River), and a poem related to this place: </a:t>
            </a:r>
            <a:br>
              <a:rPr b="0" i="0" lang="en" sz="1200" u="none" cap="none" strike="noStrike">
                <a:solidFill>
                  <a:schemeClr val="accent4"/>
                </a:solidFill>
                <a:latin typeface="EB Garamond"/>
                <a:ea typeface="EB Garamond"/>
                <a:cs typeface="EB Garamond"/>
                <a:sym typeface="EB Garamond"/>
              </a:rPr>
            </a:br>
            <a:endParaRPr b="0" i="0" sz="1200" u="none" cap="none" strike="noStrike">
              <a:solidFill>
                <a:schemeClr val="accent4"/>
              </a:solidFill>
              <a:latin typeface="EB Garamond"/>
              <a:ea typeface="EB Garamond"/>
              <a:cs typeface="EB Garamond"/>
              <a:sym typeface="EB Garamond"/>
            </a:endParaRPr>
          </a:p>
          <a:p>
            <a:pPr indent="0" lvl="0" marL="342900" marR="0" rtl="0" algn="l">
              <a:lnSpc>
                <a:spcPct val="100000"/>
              </a:lnSpc>
              <a:spcBef>
                <a:spcPts val="0"/>
              </a:spcBef>
              <a:spcAft>
                <a:spcPts val="0"/>
              </a:spcAft>
              <a:buClr>
                <a:srgbClr val="000000"/>
              </a:buClr>
              <a:buSzPts val="1200"/>
              <a:buFont typeface="Arial"/>
              <a:buNone/>
            </a:pPr>
            <a:r>
              <a:rPr b="0" i="0" lang="en" sz="1200" u="none" cap="none" strike="noStrike">
                <a:solidFill>
                  <a:schemeClr val="accent4"/>
                </a:solidFill>
                <a:latin typeface="EB Garamond"/>
                <a:ea typeface="EB Garamond"/>
                <a:cs typeface="EB Garamond"/>
                <a:sym typeface="EB Garamond"/>
              </a:rPr>
              <a:t>つゆ時雨もる山遠く過き來つゝ夕日のわたる勢多の長はし</a:t>
            </a:r>
            <a:endParaRPr b="0" i="0" sz="1200" u="none" cap="none" strike="noStrike">
              <a:solidFill>
                <a:schemeClr val="accent4"/>
              </a:solidFill>
              <a:latin typeface="EB Garamond"/>
              <a:ea typeface="EB Garamond"/>
              <a:cs typeface="EB Garamond"/>
              <a:sym typeface="EB Garamond"/>
            </a:endParaRPr>
          </a:p>
          <a:p>
            <a:pPr indent="0" lvl="0" marL="3429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EB Garamond"/>
              <a:ea typeface="EB Garamond"/>
              <a:cs typeface="EB Garamond"/>
              <a:sym typeface="EB Garamond"/>
            </a:endParaRPr>
          </a:p>
          <a:p>
            <a:pPr indent="0" lvl="0" marL="342900" marR="0" rtl="0" algn="l">
              <a:lnSpc>
                <a:spcPct val="100000"/>
              </a:lnSpc>
              <a:spcBef>
                <a:spcPts val="0"/>
              </a:spcBef>
              <a:spcAft>
                <a:spcPts val="0"/>
              </a:spcAft>
              <a:buClr>
                <a:srgbClr val="000000"/>
              </a:buClr>
              <a:buSzPts val="1200"/>
              <a:buFont typeface="Arial"/>
              <a:buNone/>
            </a:pPr>
            <a:r>
              <a:rPr b="0" i="0" lang="en" sz="1200" u="none" cap="none" strike="noStrike">
                <a:solidFill>
                  <a:schemeClr val="accent4"/>
                </a:solidFill>
                <a:latin typeface="EB Garamond"/>
                <a:ea typeface="EB Garamond"/>
                <a:cs typeface="EB Garamond"/>
                <a:sym typeface="EB Garamond"/>
              </a:rPr>
              <a:t>‘The long bridge at Seta River, over which crosses the setting sun, passing far beyond the mountains, dripping with autumn dew’</a:t>
            </a:r>
            <a:endParaRPr b="0" i="0" sz="1400" u="none" cap="none" strike="noStrike">
              <a:solidFill>
                <a:schemeClr val="accent4"/>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rank Ruhl Libre Light"/>
              <a:ea typeface="Frank Ruhl Libre Light"/>
              <a:cs typeface="Frank Ruhl Libre Light"/>
              <a:sym typeface="Frank Ruhl Libr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295" name="Shape 295"/>
        <p:cNvGrpSpPr/>
        <p:nvPr/>
      </p:nvGrpSpPr>
      <p:grpSpPr>
        <a:xfrm>
          <a:off x="0" y="0"/>
          <a:ext cx="0" cy="0"/>
          <a:chOff x="0" y="0"/>
          <a:chExt cx="0" cy="0"/>
        </a:xfrm>
      </p:grpSpPr>
      <p:sp>
        <p:nvSpPr>
          <p:cNvPr id="296" name="Google Shape;296;p49"/>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297" name="Google Shape;297;p49"/>
          <p:cNvSpPr txBox="1"/>
          <p:nvPr/>
        </p:nvSpPr>
        <p:spPr>
          <a:xfrm rot="-5400000">
            <a:off x="-96345" y="2496979"/>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98" name="Google Shape;298;p49"/>
          <p:cNvSpPr txBox="1"/>
          <p:nvPr/>
        </p:nvSpPr>
        <p:spPr>
          <a:xfrm rot="5400000">
            <a:off x="8080295" y="2497120"/>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99" name="Google Shape;299;p49"/>
          <p:cNvSpPr txBox="1"/>
          <p:nvPr/>
        </p:nvSpPr>
        <p:spPr>
          <a:xfrm>
            <a:off x="3992050" y="4621612"/>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300" name="Google Shape;300;p49"/>
          <p:cNvSpPr txBox="1"/>
          <p:nvPr/>
        </p:nvSpPr>
        <p:spPr>
          <a:xfrm>
            <a:off x="3910579" y="363475"/>
            <a:ext cx="1160100" cy="149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301" name="Google Shape;301;p49"/>
          <p:cNvSpPr/>
          <p:nvPr/>
        </p:nvSpPr>
        <p:spPr>
          <a:xfrm>
            <a:off x="556750" y="115300"/>
            <a:ext cx="8030700" cy="431100"/>
          </a:xfrm>
          <a:prstGeom prst="rect">
            <a:avLst/>
          </a:prstGeom>
          <a:solidFill>
            <a:srgbClr val="DBC7AE">
              <a:alpha val="4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49"/>
          <p:cNvSpPr txBox="1"/>
          <p:nvPr>
            <p:ph idx="4294967295" type="title"/>
          </p:nvPr>
        </p:nvSpPr>
        <p:spPr>
          <a:xfrm>
            <a:off x="1722700" y="97300"/>
            <a:ext cx="5698800" cy="46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b="1" i="1" lang="en" sz="1900">
                <a:solidFill>
                  <a:srgbClr val="FFFFFF"/>
                </a:solidFill>
                <a:latin typeface="EB Garamond"/>
                <a:ea typeface="EB Garamond"/>
                <a:cs typeface="EB Garamond"/>
                <a:sym typeface="EB Garamond"/>
              </a:rPr>
              <a:t>Ukiyo-e</a:t>
            </a:r>
            <a:r>
              <a:rPr b="1" lang="en" sz="1900">
                <a:solidFill>
                  <a:srgbClr val="FFFFFF"/>
                </a:solidFill>
                <a:latin typeface="EB Garamond"/>
                <a:ea typeface="EB Garamond"/>
                <a:cs typeface="EB Garamond"/>
                <a:sym typeface="EB Garamond"/>
              </a:rPr>
              <a:t> landscape prints</a:t>
            </a:r>
            <a:endParaRPr sz="1200">
              <a:solidFill>
                <a:srgbClr val="FFFFFF"/>
              </a:solidFill>
            </a:endParaRPr>
          </a:p>
        </p:txBody>
      </p:sp>
      <p:pic>
        <p:nvPicPr>
          <p:cNvPr id="303" name="Google Shape;303;p49"/>
          <p:cNvPicPr preferRelativeResize="0"/>
          <p:nvPr/>
        </p:nvPicPr>
        <p:blipFill rotWithShape="1">
          <a:blip r:embed="rId3">
            <a:alphaModFix/>
          </a:blip>
          <a:srcRect b="0" l="0" r="0" t="0"/>
          <a:stretch/>
        </p:blipFill>
        <p:spPr>
          <a:xfrm>
            <a:off x="780850" y="808600"/>
            <a:ext cx="4660500" cy="3102300"/>
          </a:xfrm>
          <a:prstGeom prst="rect">
            <a:avLst/>
          </a:prstGeom>
          <a:noFill/>
          <a:ln>
            <a:noFill/>
          </a:ln>
        </p:spPr>
      </p:pic>
      <p:sp>
        <p:nvSpPr>
          <p:cNvPr id="304" name="Google Shape;304;p49"/>
          <p:cNvSpPr txBox="1"/>
          <p:nvPr/>
        </p:nvSpPr>
        <p:spPr>
          <a:xfrm>
            <a:off x="734649" y="3892900"/>
            <a:ext cx="76062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200"/>
              <a:buFont typeface="Arial"/>
              <a:buNone/>
            </a:pPr>
            <a:r>
              <a:rPr b="1" lang="en" sz="1000">
                <a:solidFill>
                  <a:schemeClr val="accent6"/>
                </a:solidFill>
              </a:rPr>
              <a:t>Utagawa Hiroshige (1797-1858), </a:t>
            </a:r>
            <a:r>
              <a:rPr b="1" lang="en" sz="1000">
                <a:solidFill>
                  <a:schemeClr val="accent6"/>
                </a:solidFill>
                <a:latin typeface="Times New Roman"/>
                <a:ea typeface="Times New Roman"/>
                <a:cs typeface="Times New Roman"/>
                <a:sym typeface="Times New Roman"/>
              </a:rPr>
              <a:t>瀬田夕照 </a:t>
            </a:r>
            <a:r>
              <a:rPr b="1" lang="en" sz="1000">
                <a:solidFill>
                  <a:schemeClr val="accent6"/>
                </a:solidFill>
              </a:rPr>
              <a:t>(Sunset Glow at Seta), from the print series </a:t>
            </a:r>
            <a:r>
              <a:rPr b="1" lang="en" sz="1000">
                <a:solidFill>
                  <a:schemeClr val="accent6"/>
                </a:solidFill>
                <a:latin typeface="Times New Roman"/>
                <a:ea typeface="Times New Roman"/>
                <a:cs typeface="Times New Roman"/>
                <a:sym typeface="Times New Roman"/>
              </a:rPr>
              <a:t> 近江八景之内 </a:t>
            </a:r>
            <a:r>
              <a:rPr b="1" lang="en" sz="1000">
                <a:solidFill>
                  <a:schemeClr val="accent6"/>
                </a:solidFill>
              </a:rPr>
              <a:t>(The Eight Views of Ōmi, 1834-35), 23.3 cm x 35.5 cm, multicolour woodblock print, the Metropolitan Museum of Art, New York (OA).</a:t>
            </a:r>
            <a:endParaRPr b="1" i="0" sz="1200" u="none" cap="none" strike="noStrike">
              <a:solidFill>
                <a:schemeClr val="accent6"/>
              </a:solidFill>
              <a:latin typeface="Arial"/>
              <a:ea typeface="Arial"/>
              <a:cs typeface="Arial"/>
              <a:sym typeface="Arial"/>
            </a:endParaRPr>
          </a:p>
        </p:txBody>
      </p:sp>
      <p:sp>
        <p:nvSpPr>
          <p:cNvPr id="305" name="Google Shape;305;p49"/>
          <p:cNvSpPr txBox="1"/>
          <p:nvPr/>
        </p:nvSpPr>
        <p:spPr>
          <a:xfrm>
            <a:off x="5439525" y="85210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309" name="Shape 309"/>
        <p:cNvGrpSpPr/>
        <p:nvPr/>
      </p:nvGrpSpPr>
      <p:grpSpPr>
        <a:xfrm>
          <a:off x="0" y="0"/>
          <a:ext cx="0" cy="0"/>
          <a:chOff x="0" y="0"/>
          <a:chExt cx="0" cy="0"/>
        </a:xfrm>
      </p:grpSpPr>
      <p:sp>
        <p:nvSpPr>
          <p:cNvPr id="310" name="Google Shape;310;p50"/>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sp>
        <p:nvSpPr>
          <p:cNvPr id="311" name="Google Shape;311;p50"/>
          <p:cNvSpPr txBox="1"/>
          <p:nvPr/>
        </p:nvSpPr>
        <p:spPr>
          <a:xfrm rot="-5400000">
            <a:off x="-96345" y="2496979"/>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312" name="Google Shape;312;p50"/>
          <p:cNvSpPr txBox="1"/>
          <p:nvPr/>
        </p:nvSpPr>
        <p:spPr>
          <a:xfrm rot="5400000">
            <a:off x="8080295" y="2497120"/>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313" name="Google Shape;313;p50"/>
          <p:cNvSpPr txBox="1"/>
          <p:nvPr/>
        </p:nvSpPr>
        <p:spPr>
          <a:xfrm>
            <a:off x="3992050" y="4621612"/>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314" name="Google Shape;314;p50"/>
          <p:cNvSpPr txBox="1"/>
          <p:nvPr/>
        </p:nvSpPr>
        <p:spPr>
          <a:xfrm>
            <a:off x="3910579" y="363475"/>
            <a:ext cx="1160100" cy="149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315" name="Google Shape;315;p50"/>
          <p:cNvSpPr/>
          <p:nvPr/>
        </p:nvSpPr>
        <p:spPr>
          <a:xfrm>
            <a:off x="556750" y="115300"/>
            <a:ext cx="8030700" cy="431100"/>
          </a:xfrm>
          <a:prstGeom prst="rect">
            <a:avLst/>
          </a:prstGeom>
          <a:solidFill>
            <a:srgbClr val="DBC7AE">
              <a:alpha val="4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50"/>
          <p:cNvSpPr txBox="1"/>
          <p:nvPr>
            <p:ph idx="4294967295" type="title"/>
          </p:nvPr>
        </p:nvSpPr>
        <p:spPr>
          <a:xfrm>
            <a:off x="1722700" y="97300"/>
            <a:ext cx="5698800" cy="46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b="1" lang="en" sz="1900">
                <a:solidFill>
                  <a:schemeClr val="lt1"/>
                </a:solidFill>
                <a:latin typeface="EB Garamond"/>
                <a:ea typeface="EB Garamond"/>
                <a:cs typeface="EB Garamond"/>
                <a:sym typeface="EB Garamond"/>
              </a:rPr>
              <a:t>Dataset development</a:t>
            </a:r>
            <a:endParaRPr b="1" i="1" sz="1900">
              <a:solidFill>
                <a:schemeClr val="lt1"/>
              </a:solidFill>
              <a:latin typeface="EB Garamond"/>
              <a:ea typeface="EB Garamond"/>
              <a:cs typeface="EB Garamond"/>
              <a:sym typeface="EB Garamond"/>
            </a:endParaRPr>
          </a:p>
        </p:txBody>
      </p:sp>
      <p:pic>
        <p:nvPicPr>
          <p:cNvPr id="317" name="Google Shape;317;p50"/>
          <p:cNvPicPr preferRelativeResize="0"/>
          <p:nvPr/>
        </p:nvPicPr>
        <p:blipFill rotWithShape="1">
          <a:blip r:embed="rId3">
            <a:alphaModFix/>
          </a:blip>
          <a:srcRect b="0" l="0" r="0" t="0"/>
          <a:stretch/>
        </p:blipFill>
        <p:spPr>
          <a:xfrm>
            <a:off x="1367860" y="794650"/>
            <a:ext cx="6619289" cy="3323025"/>
          </a:xfrm>
          <a:prstGeom prst="rect">
            <a:avLst/>
          </a:prstGeom>
          <a:noFill/>
          <a:ln>
            <a:noFill/>
          </a:ln>
        </p:spPr>
      </p:pic>
      <p:sp>
        <p:nvSpPr>
          <p:cNvPr id="318" name="Google Shape;318;p50"/>
          <p:cNvSpPr txBox="1"/>
          <p:nvPr/>
        </p:nvSpPr>
        <p:spPr>
          <a:xfrm>
            <a:off x="1313200" y="4117675"/>
            <a:ext cx="6517800" cy="702300"/>
          </a:xfrm>
          <a:prstGeom prst="rect">
            <a:avLst/>
          </a:prstGeom>
          <a:noFill/>
          <a:ln>
            <a:noFill/>
          </a:ln>
        </p:spPr>
        <p:txBody>
          <a:bodyPr anchorCtr="0" anchor="t" bIns="91425" lIns="91425" spcFirstLastPara="1" rIns="91425" wrap="square" tIns="91425">
            <a:spAutoFit/>
          </a:bodyPr>
          <a:lstStyle/>
          <a:p>
            <a:pPr indent="0" lvl="0" marL="0" marR="0" rtl="0" algn="ctr">
              <a:lnSpc>
                <a:spcPct val="163636"/>
              </a:lnSpc>
              <a:spcBef>
                <a:spcPts val="0"/>
              </a:spcBef>
              <a:spcAft>
                <a:spcPts val="0"/>
              </a:spcAft>
              <a:buClr>
                <a:srgbClr val="000000"/>
              </a:buClr>
              <a:buSzPts val="1200"/>
              <a:buFont typeface="Arial"/>
              <a:buNone/>
            </a:pPr>
            <a:r>
              <a:rPr b="0" i="0" lang="en" sz="1200" u="none" cap="none" strike="noStrike">
                <a:solidFill>
                  <a:schemeClr val="accent4"/>
                </a:solidFill>
                <a:latin typeface="Arial"/>
                <a:ea typeface="Arial"/>
                <a:cs typeface="Arial"/>
                <a:sym typeface="Arial"/>
              </a:rPr>
              <a:t>Ukiyo-e Portal Database, Art Research Center, Ritsumeikan University, Kyoto (screenshot)</a:t>
            </a:r>
            <a:endParaRPr b="0" i="0" sz="1200" u="none" cap="none" strike="noStrike">
              <a:solidFill>
                <a:schemeClr val="accent4"/>
              </a:solidFill>
              <a:latin typeface="MS Mincho"/>
              <a:ea typeface="MS Mincho"/>
              <a:cs typeface="MS Mincho"/>
              <a:sym typeface="MS Mincho"/>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Frank Ruhl Libre Light"/>
              <a:ea typeface="Frank Ruhl Libre Light"/>
              <a:cs typeface="Frank Ruhl Libre Light"/>
              <a:sym typeface="Frank Ruhl Libr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322" name="Shape 322"/>
        <p:cNvGrpSpPr/>
        <p:nvPr/>
      </p:nvGrpSpPr>
      <p:grpSpPr>
        <a:xfrm>
          <a:off x="0" y="0"/>
          <a:ext cx="0" cy="0"/>
          <a:chOff x="0" y="0"/>
          <a:chExt cx="0" cy="0"/>
        </a:xfrm>
      </p:grpSpPr>
      <p:sp>
        <p:nvSpPr>
          <p:cNvPr id="323" name="Google Shape;323;p51"/>
          <p:cNvSpPr txBox="1"/>
          <p:nvPr>
            <p:ph idx="4294967295" type="ctrTitle"/>
          </p:nvPr>
        </p:nvSpPr>
        <p:spPr>
          <a:xfrm>
            <a:off x="855300" y="876600"/>
            <a:ext cx="7433400" cy="8949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accent6"/>
              </a:buClr>
              <a:buSzPts val="1600"/>
              <a:buFont typeface="Montserrat"/>
              <a:buNone/>
            </a:pPr>
            <a:r>
              <a:rPr b="0" i="0" lang="en" sz="3600" u="none" cap="none" strike="noStrike">
                <a:solidFill>
                  <a:schemeClr val="accent6"/>
                </a:solidFill>
                <a:latin typeface="Montserrat Light"/>
                <a:ea typeface="Montserrat Light"/>
                <a:cs typeface="Montserrat Light"/>
                <a:sym typeface="Montserrat Light"/>
              </a:rPr>
              <a:t>Over 20,408</a:t>
            </a:r>
            <a:endParaRPr b="0" i="0" sz="3600" u="none" cap="none" strike="noStrike">
              <a:solidFill>
                <a:schemeClr val="accent6"/>
              </a:solidFill>
              <a:latin typeface="Montserrat Light"/>
              <a:ea typeface="Montserrat Light"/>
              <a:cs typeface="Montserrat Light"/>
              <a:sym typeface="Montserrat Light"/>
            </a:endParaRPr>
          </a:p>
        </p:txBody>
      </p:sp>
      <p:sp>
        <p:nvSpPr>
          <p:cNvPr id="324" name="Google Shape;324;p51"/>
          <p:cNvSpPr txBox="1"/>
          <p:nvPr>
            <p:ph idx="4294967295" type="subTitle"/>
          </p:nvPr>
        </p:nvSpPr>
        <p:spPr>
          <a:xfrm>
            <a:off x="855300" y="1563708"/>
            <a:ext cx="7433400" cy="4632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800"/>
              </a:spcAft>
              <a:buClr>
                <a:schemeClr val="accent5"/>
              </a:buClr>
              <a:buSzPts val="2200"/>
              <a:buFont typeface="Frank Ruhl Libre Light"/>
              <a:buNone/>
            </a:pPr>
            <a:r>
              <a:rPr b="0" i="1" lang="en" sz="1800" u="none" cap="none" strike="noStrike">
                <a:solidFill>
                  <a:schemeClr val="dk1"/>
                </a:solidFill>
                <a:latin typeface="Frank Ruhl Libre Light"/>
                <a:ea typeface="Frank Ruhl Libre Light"/>
                <a:cs typeface="Frank Ruhl Libre Light"/>
                <a:sym typeface="Frank Ruhl Libre Light"/>
              </a:rPr>
              <a:t>Ukiyo-e </a:t>
            </a:r>
            <a:r>
              <a:rPr b="0" i="0" lang="en" sz="1800" u="none" cap="none" strike="noStrike">
                <a:solidFill>
                  <a:schemeClr val="dk1"/>
                </a:solidFill>
                <a:latin typeface="Frank Ruhl Libre Light"/>
                <a:ea typeface="Frank Ruhl Libre Light"/>
                <a:cs typeface="Frank Ruhl Libre Light"/>
                <a:sym typeface="Frank Ruhl Libre Light"/>
              </a:rPr>
              <a:t>prints</a:t>
            </a:r>
            <a:endParaRPr b="0" i="0" sz="1800" u="none" cap="none" strike="noStrike">
              <a:solidFill>
                <a:schemeClr val="dk1"/>
              </a:solidFill>
              <a:latin typeface="Frank Ruhl Libre Light"/>
              <a:ea typeface="Frank Ruhl Libre Light"/>
              <a:cs typeface="Frank Ruhl Libre Light"/>
              <a:sym typeface="Frank Ruhl Libre Light"/>
            </a:endParaRPr>
          </a:p>
        </p:txBody>
      </p:sp>
      <p:sp>
        <p:nvSpPr>
          <p:cNvPr id="325" name="Google Shape;325;p51"/>
          <p:cNvSpPr txBox="1"/>
          <p:nvPr>
            <p:ph idx="4294967295" type="ctrTitle"/>
          </p:nvPr>
        </p:nvSpPr>
        <p:spPr>
          <a:xfrm>
            <a:off x="855300" y="3200693"/>
            <a:ext cx="7433400" cy="8949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accent6"/>
              </a:buClr>
              <a:buSzPts val="1600"/>
              <a:buFont typeface="Montserrat"/>
              <a:buNone/>
            </a:pPr>
            <a:r>
              <a:rPr b="0" i="0" lang="en" sz="3600" u="none" cap="none" strike="noStrike">
                <a:solidFill>
                  <a:schemeClr val="accent6"/>
                </a:solidFill>
                <a:latin typeface="Montserrat Light"/>
                <a:ea typeface="Montserrat Light"/>
                <a:cs typeface="Montserrat Light"/>
                <a:sym typeface="Montserrat Light"/>
              </a:rPr>
              <a:t>469</a:t>
            </a:r>
            <a:endParaRPr b="0" i="0" sz="3600" u="none" cap="none" strike="noStrike">
              <a:solidFill>
                <a:schemeClr val="accent6"/>
              </a:solidFill>
              <a:latin typeface="Montserrat Light"/>
              <a:ea typeface="Montserrat Light"/>
              <a:cs typeface="Montserrat Light"/>
              <a:sym typeface="Montserrat Light"/>
            </a:endParaRPr>
          </a:p>
        </p:txBody>
      </p:sp>
      <p:sp>
        <p:nvSpPr>
          <p:cNvPr id="326" name="Google Shape;326;p51"/>
          <p:cNvSpPr txBox="1"/>
          <p:nvPr>
            <p:ph idx="4294967295" type="subTitle"/>
          </p:nvPr>
        </p:nvSpPr>
        <p:spPr>
          <a:xfrm>
            <a:off x="855300" y="3887801"/>
            <a:ext cx="7433400" cy="4632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800"/>
              </a:spcAft>
              <a:buClr>
                <a:schemeClr val="accent5"/>
              </a:buClr>
              <a:buSzPts val="2200"/>
              <a:buFont typeface="Frank Ruhl Libre Light"/>
              <a:buNone/>
            </a:pPr>
            <a:r>
              <a:rPr b="0" i="0" lang="en" sz="1800" u="none" cap="none" strike="noStrike">
                <a:solidFill>
                  <a:schemeClr val="dk1"/>
                </a:solidFill>
                <a:latin typeface="Frank Ruhl Libre Light"/>
                <a:ea typeface="Frank Ruhl Libre Light"/>
                <a:cs typeface="Frank Ruhl Libre Light"/>
                <a:sym typeface="Frank Ruhl Libre Light"/>
              </a:rPr>
              <a:t>Place names in the print inscriptions</a:t>
            </a:r>
            <a:endParaRPr b="0" i="0" sz="1800" u="none" cap="none" strike="noStrike">
              <a:solidFill>
                <a:schemeClr val="dk1"/>
              </a:solidFill>
              <a:latin typeface="Frank Ruhl Libre Light"/>
              <a:ea typeface="Frank Ruhl Libre Light"/>
              <a:cs typeface="Frank Ruhl Libre Light"/>
              <a:sym typeface="Frank Ruhl Libre Light"/>
            </a:endParaRPr>
          </a:p>
        </p:txBody>
      </p:sp>
      <p:sp>
        <p:nvSpPr>
          <p:cNvPr id="327" name="Google Shape;327;p51"/>
          <p:cNvSpPr txBox="1"/>
          <p:nvPr>
            <p:ph idx="4294967295" type="ctrTitle"/>
          </p:nvPr>
        </p:nvSpPr>
        <p:spPr>
          <a:xfrm>
            <a:off x="855300" y="1910947"/>
            <a:ext cx="7433400" cy="8949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accent6"/>
              </a:buClr>
              <a:buSzPts val="1600"/>
              <a:buFont typeface="Montserrat"/>
              <a:buNone/>
            </a:pPr>
            <a:r>
              <a:rPr b="0" i="0" lang="en" sz="3600" u="none" cap="none" strike="noStrike">
                <a:solidFill>
                  <a:schemeClr val="accent6"/>
                </a:solidFill>
                <a:latin typeface="Montserrat Light"/>
                <a:ea typeface="Montserrat Light"/>
                <a:cs typeface="Montserrat Light"/>
                <a:sym typeface="Montserrat Light"/>
              </a:rPr>
              <a:t>200</a:t>
            </a:r>
            <a:endParaRPr b="0" i="0" sz="3600" u="none" cap="none" strike="noStrike">
              <a:solidFill>
                <a:schemeClr val="accent6"/>
              </a:solidFill>
              <a:latin typeface="Montserrat Light"/>
              <a:ea typeface="Montserrat Light"/>
              <a:cs typeface="Montserrat Light"/>
              <a:sym typeface="Montserrat Light"/>
            </a:endParaRPr>
          </a:p>
        </p:txBody>
      </p:sp>
      <p:sp>
        <p:nvSpPr>
          <p:cNvPr id="328" name="Google Shape;328;p51"/>
          <p:cNvSpPr txBox="1"/>
          <p:nvPr>
            <p:ph idx="4294967295" type="subTitle"/>
          </p:nvPr>
        </p:nvSpPr>
        <p:spPr>
          <a:xfrm>
            <a:off x="855300" y="2598055"/>
            <a:ext cx="7433400" cy="463200"/>
          </a:xfrm>
          <a:prstGeom prst="rect">
            <a:avLst/>
          </a:prstGeom>
          <a:noFill/>
          <a:ln>
            <a:noFill/>
          </a:ln>
        </p:spPr>
        <p:txBody>
          <a:bodyPr anchorCtr="0" anchor="t" bIns="0" lIns="0" spcFirstLastPara="1" rIns="0" wrap="square" tIns="0">
            <a:noAutofit/>
          </a:bodyPr>
          <a:lstStyle/>
          <a:p>
            <a:pPr indent="0" lvl="0" marL="342900" marR="0" rtl="0" algn="ctr">
              <a:lnSpc>
                <a:spcPct val="100000"/>
              </a:lnSpc>
              <a:spcBef>
                <a:spcPts val="0"/>
              </a:spcBef>
              <a:spcAft>
                <a:spcPts val="0"/>
              </a:spcAft>
              <a:buClr>
                <a:schemeClr val="accent5"/>
              </a:buClr>
              <a:buSzPts val="2200"/>
              <a:buFont typeface="Frank Ruhl Libre Light"/>
              <a:buNone/>
            </a:pPr>
            <a:r>
              <a:rPr b="0" i="0" lang="en" sz="1800" u="none" cap="none" strike="noStrike">
                <a:solidFill>
                  <a:srgbClr val="595959"/>
                </a:solidFill>
                <a:latin typeface="Frank Ruhl Libre"/>
                <a:ea typeface="Frank Ruhl Libre"/>
                <a:cs typeface="Frank Ruhl Libre"/>
                <a:sym typeface="Frank Ruhl Libre"/>
              </a:rPr>
              <a:t>Annotated by an art historian, </a:t>
            </a:r>
            <a:endParaRPr b="0" i="0" sz="1800" u="none" cap="none" strike="noStrike">
              <a:solidFill>
                <a:srgbClr val="595959"/>
              </a:solidFill>
              <a:latin typeface="Frank Ruhl Libre"/>
              <a:ea typeface="Frank Ruhl Libre"/>
              <a:cs typeface="Frank Ruhl Libre"/>
              <a:sym typeface="Frank Ruhl Libre"/>
            </a:endParaRPr>
          </a:p>
          <a:p>
            <a:pPr indent="0" lvl="0" marL="342900" marR="0" rtl="0" algn="ctr">
              <a:lnSpc>
                <a:spcPct val="100000"/>
              </a:lnSpc>
              <a:spcBef>
                <a:spcPts val="0"/>
              </a:spcBef>
              <a:spcAft>
                <a:spcPts val="0"/>
              </a:spcAft>
              <a:buClr>
                <a:schemeClr val="accent5"/>
              </a:buClr>
              <a:buSzPts val="2200"/>
              <a:buFont typeface="Frank Ruhl Libre Light"/>
              <a:buNone/>
            </a:pPr>
            <a:r>
              <a:rPr b="0" i="0" lang="en" sz="1800" u="none" cap="none" strike="noStrike">
                <a:solidFill>
                  <a:srgbClr val="595959"/>
                </a:solidFill>
                <a:latin typeface="Frank Ruhl Libre"/>
                <a:ea typeface="Frank Ruhl Libre"/>
                <a:cs typeface="Frank Ruhl Libre"/>
                <a:sym typeface="Frank Ruhl Libre"/>
              </a:rPr>
              <a:t>expert in Japanese early modern history.</a:t>
            </a:r>
            <a:br>
              <a:rPr b="0" i="0" lang="en" sz="1800" u="none" cap="none" strike="noStrike">
                <a:solidFill>
                  <a:srgbClr val="595959"/>
                </a:solidFill>
                <a:latin typeface="Frank Ruhl Libre"/>
                <a:ea typeface="Frank Ruhl Libre"/>
                <a:cs typeface="Frank Ruhl Libre"/>
                <a:sym typeface="Frank Ruhl Libre"/>
              </a:rPr>
            </a:br>
            <a:endParaRPr b="0" i="0" sz="1800" u="none" cap="none" strike="noStrike">
              <a:solidFill>
                <a:srgbClr val="595959"/>
              </a:solidFill>
              <a:latin typeface="Frank Ruhl Libre"/>
              <a:ea typeface="Frank Ruhl Libre"/>
              <a:cs typeface="Frank Ruhl Libre"/>
              <a:sym typeface="Frank Ruhl Libre"/>
            </a:endParaRPr>
          </a:p>
        </p:txBody>
      </p:sp>
      <p:sp>
        <p:nvSpPr>
          <p:cNvPr id="329" name="Google Shape;329;p51"/>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330" name="Google Shape;330;p51"/>
          <p:cNvSpPr txBox="1"/>
          <p:nvPr>
            <p:ph idx="4294967295" type="title"/>
          </p:nvPr>
        </p:nvSpPr>
        <p:spPr>
          <a:xfrm>
            <a:off x="1041075" y="6200"/>
            <a:ext cx="7061700" cy="699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b="1" lang="en" sz="1900">
                <a:solidFill>
                  <a:schemeClr val="lt1"/>
                </a:solidFill>
                <a:latin typeface="EB Garamond"/>
                <a:ea typeface="EB Garamond"/>
                <a:cs typeface="EB Garamond"/>
                <a:sym typeface="EB Garamond"/>
              </a:rPr>
              <a:t>Dataset development</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Norfolk template">
  <a:themeElements>
    <a:clrScheme name="Custom 347">
      <a:dk1>
        <a:srgbClr val="334147"/>
      </a:dk1>
      <a:lt1>
        <a:srgbClr val="FFFFFF"/>
      </a:lt1>
      <a:dk2>
        <a:srgbClr val="89918C"/>
      </a:dk2>
      <a:lt2>
        <a:srgbClr val="F5F6F0"/>
      </a:lt2>
      <a:accent1>
        <a:srgbClr val="6EA7BB"/>
      </a:accent1>
      <a:accent2>
        <a:srgbClr val="4988A7"/>
      </a:accent2>
      <a:accent3>
        <a:srgbClr val="025766"/>
      </a:accent3>
      <a:accent4>
        <a:srgbClr val="F6D2A2"/>
      </a:accent4>
      <a:accent5>
        <a:srgbClr val="C59F72"/>
      </a:accent5>
      <a:accent6>
        <a:srgbClr val="997545"/>
      </a:accent6>
      <a:hlink>
        <a:srgbClr val="02576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orfolk template">
  <a:themeElements>
    <a:clrScheme name="Custom 347">
      <a:dk1>
        <a:srgbClr val="334147"/>
      </a:dk1>
      <a:lt1>
        <a:srgbClr val="FFFFFF"/>
      </a:lt1>
      <a:dk2>
        <a:srgbClr val="89918C"/>
      </a:dk2>
      <a:lt2>
        <a:srgbClr val="F5F6F0"/>
      </a:lt2>
      <a:accent1>
        <a:srgbClr val="6EA7BB"/>
      </a:accent1>
      <a:accent2>
        <a:srgbClr val="4988A7"/>
      </a:accent2>
      <a:accent3>
        <a:srgbClr val="025766"/>
      </a:accent3>
      <a:accent4>
        <a:srgbClr val="F6D2A2"/>
      </a:accent4>
      <a:accent5>
        <a:srgbClr val="C59F72"/>
      </a:accent5>
      <a:accent6>
        <a:srgbClr val="997545"/>
      </a:accent6>
      <a:hlink>
        <a:srgbClr val="02576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 主题​​">
  <a:themeElements>
    <a:clrScheme name="自定义 1">
      <a:dk1>
        <a:srgbClr val="000000"/>
      </a:dk1>
      <a:lt1>
        <a:srgbClr val="FFFFFF"/>
      </a:lt1>
      <a:dk2>
        <a:srgbClr val="44546A"/>
      </a:dk2>
      <a:lt2>
        <a:srgbClr val="E7E6E6"/>
      </a:lt2>
      <a:accent1>
        <a:srgbClr val="7F7F7F"/>
      </a:accent1>
      <a:accent2>
        <a:srgbClr val="92915D"/>
      </a:accent2>
      <a:accent3>
        <a:srgbClr val="7F7F7F"/>
      </a:accent3>
      <a:accent4>
        <a:srgbClr val="92915D"/>
      </a:accent4>
      <a:accent5>
        <a:srgbClr val="7F7F7F"/>
      </a:accent5>
      <a:accent6>
        <a:srgbClr val="92915D"/>
      </a:accent6>
      <a:hlink>
        <a:srgbClr val="7F7F7F"/>
      </a:hlink>
      <a:folHlink>
        <a:srgbClr val="92915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